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ppt/changesInfos/changesInfo1.xml" ContentType="application/vnd.ms-powerpoint.changesinfo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autoCompressPictures="0">
  <p:sldMasterIdLst>
    <p:sldMasterId id="2147483676" r:id="rId3"/>
  </p:sldMasterIdLst>
  <p:notesMasterIdLst>
    <p:notesMasterId r:id="rId43"/>
  </p:notesMasterIdLst>
  <p:sldIdLst>
    <p:sldId id="256" r:id="rId4"/>
    <p:sldId id="333" r:id="rId5"/>
    <p:sldId id="277" r:id="rId6"/>
    <p:sldId id="746" r:id="rId7"/>
    <p:sldId id="800" r:id="rId8"/>
    <p:sldId id="653" r:id="rId9"/>
    <p:sldId id="803" r:id="rId10"/>
    <p:sldId id="743" r:id="rId11"/>
    <p:sldId id="742" r:id="rId12"/>
    <p:sldId id="657" r:id="rId13"/>
    <p:sldId id="765" r:id="rId14"/>
    <p:sldId id="760" r:id="rId15"/>
    <p:sldId id="761" r:id="rId16"/>
    <p:sldId id="762" r:id="rId17"/>
    <p:sldId id="763" r:id="rId18"/>
    <p:sldId id="764" r:id="rId19"/>
    <p:sldId id="750" r:id="rId20"/>
    <p:sldId id="749" r:id="rId21"/>
    <p:sldId id="802" r:id="rId22"/>
    <p:sldId id="766" r:id="rId23"/>
    <p:sldId id="767" r:id="rId24"/>
    <p:sldId id="768" r:id="rId25"/>
    <p:sldId id="769" r:id="rId26"/>
    <p:sldId id="770" r:id="rId27"/>
    <p:sldId id="772" r:id="rId28"/>
    <p:sldId id="334" r:id="rId29"/>
    <p:sldId id="706" r:id="rId30"/>
    <p:sldId id="335" r:id="rId31"/>
    <p:sldId id="699" r:id="rId32"/>
    <p:sldId id="751" r:id="rId33"/>
    <p:sldId id="756" r:id="rId34"/>
    <p:sldId id="757" r:id="rId35"/>
    <p:sldId id="755" r:id="rId36"/>
    <p:sldId id="798" r:id="rId37"/>
    <p:sldId id="799" r:id="rId38"/>
    <p:sldId id="748" r:id="rId39"/>
    <p:sldId id="758" r:id="rId40"/>
    <p:sldId id="759" r:id="rId41"/>
    <p:sldId id="318" r:id="rId42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2" pos="2880">
          <p15:clr>
            <a:srgbClr val="A4A3A4"/>
          </p15:clr>
        </p15:guide>
        <p15:guide id="3" orient="horz" pos="16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F00C40F-7707-486C-A351-00B6A0FCDF62}" v="1" dt="2024-10-15T10:29:26.03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77"/>
      </p:cViewPr>
      <p:guideLst>
        <p:guide pos="2880"/>
        <p:guide orient="horz" pos="16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slideMaster" Target="slideMasters/slideMaster1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<Relationship Id="rId37" Type="http://schemas.openxmlformats.org/officeDocument/2006/relationships/slide" Target="slides/slide34.xml"/><Relationship Id="rId38" Type="http://schemas.openxmlformats.org/officeDocument/2006/relationships/slide" Target="slides/slide35.xml"/><Relationship Id="rId39" Type="http://schemas.openxmlformats.org/officeDocument/2006/relationships/slide" Target="slides/slide36.xml"/><Relationship Id="rId40" Type="http://schemas.openxmlformats.org/officeDocument/2006/relationships/slide" Target="slides/slide37.xml"/><Relationship Id="rId41" Type="http://schemas.openxmlformats.org/officeDocument/2006/relationships/slide" Target="slides/slide38.xml"/><Relationship Id="rId42" Type="http://schemas.openxmlformats.org/officeDocument/2006/relationships/slide" Target="slides/slide39.xml"/><Relationship Id="rId43" Type="http://schemas.openxmlformats.org/officeDocument/2006/relationships/notesMaster" Target="notesMasters/notesMaster1.xml"/><Relationship Id="rId44" Type="http://schemas.openxmlformats.org/officeDocument/2006/relationships/presProps" Target="presProps.xml"/><Relationship Id="rId45" Type="http://schemas.openxmlformats.org/officeDocument/2006/relationships/viewProps" Target="viewProps.xml"/><Relationship Id="rId46" Type="http://schemas.openxmlformats.org/officeDocument/2006/relationships/theme" Target="theme/theme1.xml"/><Relationship Id="rId47" Type="http://schemas.openxmlformats.org/officeDocument/2006/relationships/tableStyles" Target="tableStyles.xml"/><Relationship Id="rId48" Type="http://schemas.microsoft.com/office/2016/11/relationships/changesInfo" Target="changesInfos/changesInfo1.xml"/><Relationship Id="rId49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etaki Patwardhan" userId="S::ketakipatwardhan@blue-kei.com::a1c5eb7b-a851-48ad-8a31-4cb397a9519e" providerId="AD" clId="Web-{1EDAB109-0E37-9EA8-6E70-CB42DAAACC01}"/>
    <pc:docChg chg="addSld delSld modSld">
      <pc:chgData name="Ketaki Patwardhan" userId="S::ketakipatwardhan@blue-kei.com::a1c5eb7b-a851-48ad-8a31-4cb397a9519e" providerId="AD" clId="Web-{1EDAB109-0E37-9EA8-6E70-CB42DAAACC01}" dt="2024-08-29T11:45:01.625" v="43"/>
      <pc:docMkLst>
        <pc:docMk/>
      </pc:docMkLst>
      <pc:sldChg chg="del">
        <pc:chgData name="Ketaki Patwardhan" userId="S::ketakipatwardhan@blue-kei.com::a1c5eb7b-a851-48ad-8a31-4cb397a9519e" providerId="AD" clId="Web-{1EDAB109-0E37-9EA8-6E70-CB42DAAACC01}" dt="2024-08-29T11:31:01.080" v="13"/>
        <pc:sldMkLst>
          <pc:docMk/>
          <pc:sldMk cId="0" sldId="280"/>
        </pc:sldMkLst>
      </pc:sldChg>
      <pc:sldChg chg="add del">
        <pc:chgData name="Ketaki Patwardhan" userId="S::ketakipatwardhan@blue-kei.com::a1c5eb7b-a851-48ad-8a31-4cb397a9519e" providerId="AD" clId="Web-{1EDAB109-0E37-9EA8-6E70-CB42DAAACC01}" dt="2024-08-29T11:31:53.706" v="33"/>
        <pc:sldMkLst>
          <pc:docMk/>
          <pc:sldMk cId="0" sldId="318"/>
        </pc:sldMkLst>
      </pc:sldChg>
      <pc:sldChg chg="add del mod modShow">
        <pc:chgData name="Ketaki Patwardhan" userId="S::ketakipatwardhan@blue-kei.com::a1c5eb7b-a851-48ad-8a31-4cb397a9519e" providerId="AD" clId="Web-{1EDAB109-0E37-9EA8-6E70-CB42DAAACC01}" dt="2024-08-29T11:31:53.628" v="25"/>
        <pc:sldMkLst>
          <pc:docMk/>
          <pc:sldMk cId="4126223359" sldId="335"/>
        </pc:sldMkLst>
      </pc:sldChg>
      <pc:sldChg chg="mod modShow">
        <pc:chgData name="Ketaki Patwardhan" userId="S::ketakipatwardhan@blue-kei.com::a1c5eb7b-a851-48ad-8a31-4cb397a9519e" providerId="AD" clId="Web-{1EDAB109-0E37-9EA8-6E70-CB42DAAACC01}" dt="2024-08-29T11:27:08.764" v="2"/>
        <pc:sldMkLst>
          <pc:docMk/>
          <pc:sldMk cId="4273509856" sldId="657"/>
        </pc:sldMkLst>
      </pc:sldChg>
      <pc:sldChg chg="add del mod modShow">
        <pc:chgData name="Ketaki Patwardhan" userId="S::ketakipatwardhan@blue-kei.com::a1c5eb7b-a851-48ad-8a31-4cb397a9519e" providerId="AD" clId="Web-{1EDAB109-0E37-9EA8-6E70-CB42DAAACC01}" dt="2024-08-29T11:31:53.644" v="26"/>
        <pc:sldMkLst>
          <pc:docMk/>
          <pc:sldMk cId="2407065767" sldId="699"/>
        </pc:sldMkLst>
      </pc:sldChg>
      <pc:sldChg chg="modSp">
        <pc:chgData name="Ketaki Patwardhan" userId="S::ketakipatwardhan@blue-kei.com::a1c5eb7b-a851-48ad-8a31-4cb397a9519e" providerId="AD" clId="Web-{1EDAB109-0E37-9EA8-6E70-CB42DAAACC01}" dt="2024-08-29T11:26:46.701" v="1" actId="20577"/>
        <pc:sldMkLst>
          <pc:docMk/>
          <pc:sldMk cId="3872493152" sldId="746"/>
        </pc:sldMkLst>
        <pc:spChg chg="mod">
          <ac:chgData name="Ketaki Patwardhan" userId="S::ketakipatwardhan@blue-kei.com::a1c5eb7b-a851-48ad-8a31-4cb397a9519e" providerId="AD" clId="Web-{1EDAB109-0E37-9EA8-6E70-CB42DAAACC01}" dt="2024-08-29T11:26:46.701" v="1" actId="20577"/>
          <ac:spMkLst>
            <pc:docMk/>
            <pc:sldMk cId="3872493152" sldId="746"/>
            <ac:spMk id="3" creationId="{DA71736C-61F1-424D-9A53-553773B20FD5}"/>
          </ac:spMkLst>
        </pc:spChg>
      </pc:sldChg>
      <pc:sldChg chg="add del mod modShow">
        <pc:chgData name="Ketaki Patwardhan" userId="S::ketakipatwardhan@blue-kei.com::a1c5eb7b-a851-48ad-8a31-4cb397a9519e" providerId="AD" clId="Web-{1EDAB109-0E37-9EA8-6E70-CB42DAAACC01}" dt="2024-08-29T11:31:53.675" v="30"/>
        <pc:sldMkLst>
          <pc:docMk/>
          <pc:sldMk cId="3469284775" sldId="748"/>
        </pc:sldMkLst>
      </pc:sldChg>
      <pc:sldChg chg="mod modShow">
        <pc:chgData name="Ketaki Patwardhan" userId="S::ketakipatwardhan@blue-kei.com::a1c5eb7b-a851-48ad-8a31-4cb397a9519e" providerId="AD" clId="Web-{1EDAB109-0E37-9EA8-6E70-CB42DAAACC01}" dt="2024-08-29T11:33:28.145" v="37"/>
        <pc:sldMkLst>
          <pc:docMk/>
          <pc:sldMk cId="0" sldId="749"/>
        </pc:sldMkLst>
      </pc:sldChg>
      <pc:sldChg chg="modSp">
        <pc:chgData name="Ketaki Patwardhan" userId="S::ketakipatwardhan@blue-kei.com::a1c5eb7b-a851-48ad-8a31-4cb397a9519e" providerId="AD" clId="Web-{1EDAB109-0E37-9EA8-6E70-CB42DAAACC01}" dt="2024-08-29T11:27:48.233" v="4" actId="14100"/>
        <pc:sldMkLst>
          <pc:docMk/>
          <pc:sldMk cId="1933180042" sldId="750"/>
        </pc:sldMkLst>
        <pc:picChg chg="mod">
          <ac:chgData name="Ketaki Patwardhan" userId="S::ketakipatwardhan@blue-kei.com::a1c5eb7b-a851-48ad-8a31-4cb397a9519e" providerId="AD" clId="Web-{1EDAB109-0E37-9EA8-6E70-CB42DAAACC01}" dt="2024-08-29T11:27:48.233" v="4" actId="14100"/>
          <ac:picMkLst>
            <pc:docMk/>
            <pc:sldMk cId="1933180042" sldId="750"/>
            <ac:picMk id="113" creationId="{00000000-0000-0000-0000-000000000000}"/>
          </ac:picMkLst>
        </pc:picChg>
      </pc:sldChg>
      <pc:sldChg chg="add del mod modShow">
        <pc:chgData name="Ketaki Patwardhan" userId="S::ketakipatwardhan@blue-kei.com::a1c5eb7b-a851-48ad-8a31-4cb397a9519e" providerId="AD" clId="Web-{1EDAB109-0E37-9EA8-6E70-CB42DAAACC01}" dt="2024-08-29T11:31:53.659" v="27"/>
        <pc:sldMkLst>
          <pc:docMk/>
          <pc:sldMk cId="2267362927" sldId="751"/>
        </pc:sldMkLst>
      </pc:sldChg>
      <pc:sldChg chg="del">
        <pc:chgData name="Ketaki Patwardhan" userId="S::ketakipatwardhan@blue-kei.com::a1c5eb7b-a851-48ad-8a31-4cb397a9519e" providerId="AD" clId="Web-{1EDAB109-0E37-9EA8-6E70-CB42DAAACC01}" dt="2024-08-29T11:31:19.721" v="15"/>
        <pc:sldMkLst>
          <pc:docMk/>
          <pc:sldMk cId="2294705891" sldId="753"/>
        </pc:sldMkLst>
      </pc:sldChg>
      <pc:sldChg chg="add del mod modShow">
        <pc:chgData name="Ketaki Patwardhan" userId="S::ketakipatwardhan@blue-kei.com::a1c5eb7b-a851-48ad-8a31-4cb397a9519e" providerId="AD" clId="Web-{1EDAB109-0E37-9EA8-6E70-CB42DAAACC01}" dt="2024-08-29T11:32:48.363" v="36"/>
        <pc:sldMkLst>
          <pc:docMk/>
          <pc:sldMk cId="421354989" sldId="755"/>
        </pc:sldMkLst>
      </pc:sldChg>
      <pc:sldChg chg="add del mod modShow">
        <pc:chgData name="Ketaki Patwardhan" userId="S::ketakipatwardhan@blue-kei.com::a1c5eb7b-a851-48ad-8a31-4cb397a9519e" providerId="AD" clId="Web-{1EDAB109-0E37-9EA8-6E70-CB42DAAACC01}" dt="2024-08-29T11:31:53.659" v="28"/>
        <pc:sldMkLst>
          <pc:docMk/>
          <pc:sldMk cId="3671467008" sldId="756"/>
        </pc:sldMkLst>
      </pc:sldChg>
      <pc:sldChg chg="add del mod modShow">
        <pc:chgData name="Ketaki Patwardhan" userId="S::ketakipatwardhan@blue-kei.com::a1c5eb7b-a851-48ad-8a31-4cb397a9519e" providerId="AD" clId="Web-{1EDAB109-0E37-9EA8-6E70-CB42DAAACC01}" dt="2024-08-29T11:31:53.675" v="29"/>
        <pc:sldMkLst>
          <pc:docMk/>
          <pc:sldMk cId="3450983966" sldId="757"/>
        </pc:sldMkLst>
      </pc:sldChg>
      <pc:sldChg chg="add del mod modShow">
        <pc:chgData name="Ketaki Patwardhan" userId="S::ketakipatwardhan@blue-kei.com::a1c5eb7b-a851-48ad-8a31-4cb397a9519e" providerId="AD" clId="Web-{1EDAB109-0E37-9EA8-6E70-CB42DAAACC01}" dt="2024-08-29T11:31:53.690" v="31"/>
        <pc:sldMkLst>
          <pc:docMk/>
          <pc:sldMk cId="4203514097" sldId="758"/>
        </pc:sldMkLst>
      </pc:sldChg>
      <pc:sldChg chg="add del mod modShow">
        <pc:chgData name="Ketaki Patwardhan" userId="S::ketakipatwardhan@blue-kei.com::a1c5eb7b-a851-48ad-8a31-4cb397a9519e" providerId="AD" clId="Web-{1EDAB109-0E37-9EA8-6E70-CB42DAAACC01}" dt="2024-08-29T11:31:53.690" v="32"/>
        <pc:sldMkLst>
          <pc:docMk/>
          <pc:sldMk cId="1832325956" sldId="759"/>
        </pc:sldMkLst>
      </pc:sldChg>
      <pc:sldChg chg="modSp">
        <pc:chgData name="Ketaki Patwardhan" userId="S::ketakipatwardhan@blue-kei.com::a1c5eb7b-a851-48ad-8a31-4cb397a9519e" providerId="AD" clId="Web-{1EDAB109-0E37-9EA8-6E70-CB42DAAACC01}" dt="2024-08-29T11:27:33.171" v="3" actId="20577"/>
        <pc:sldMkLst>
          <pc:docMk/>
          <pc:sldMk cId="2818787296" sldId="762"/>
        </pc:sldMkLst>
        <pc:spChg chg="mod">
          <ac:chgData name="Ketaki Patwardhan" userId="S::ketakipatwardhan@blue-kei.com::a1c5eb7b-a851-48ad-8a31-4cb397a9519e" providerId="AD" clId="Web-{1EDAB109-0E37-9EA8-6E70-CB42DAAACC01}" dt="2024-08-29T11:27:33.171" v="3" actId="20577"/>
          <ac:spMkLst>
            <pc:docMk/>
            <pc:sldMk cId="2818787296" sldId="762"/>
            <ac:spMk id="5" creationId="{F1217F9B-3573-FFD9-2228-B5E66E627204}"/>
          </ac:spMkLst>
        </pc:spChg>
      </pc:sldChg>
      <pc:sldChg chg="modSp">
        <pc:chgData name="Ketaki Patwardhan" userId="S::ketakipatwardhan@blue-kei.com::a1c5eb7b-a851-48ad-8a31-4cb397a9519e" providerId="AD" clId="Web-{1EDAB109-0E37-9EA8-6E70-CB42DAAACC01}" dt="2024-08-29T11:28:14.078" v="5" actId="1076"/>
        <pc:sldMkLst>
          <pc:docMk/>
          <pc:sldMk cId="2567700414" sldId="772"/>
        </pc:sldMkLst>
        <pc:spChg chg="mod">
          <ac:chgData name="Ketaki Patwardhan" userId="S::ketakipatwardhan@blue-kei.com::a1c5eb7b-a851-48ad-8a31-4cb397a9519e" providerId="AD" clId="Web-{1EDAB109-0E37-9EA8-6E70-CB42DAAACC01}" dt="2024-08-29T11:28:14.078" v="5" actId="1076"/>
          <ac:spMkLst>
            <pc:docMk/>
            <pc:sldMk cId="2567700414" sldId="772"/>
            <ac:spMk id="4" creationId="{40A1609A-8834-237A-B02E-0F68C6697922}"/>
          </ac:spMkLst>
        </pc:spChg>
      </pc:sldChg>
      <pc:sldChg chg="del">
        <pc:chgData name="Ketaki Patwardhan" userId="S::ketakipatwardhan@blue-kei.com::a1c5eb7b-a851-48ad-8a31-4cb397a9519e" providerId="AD" clId="Web-{1EDAB109-0E37-9EA8-6E70-CB42DAAACC01}" dt="2024-08-29T11:45:01.625" v="43"/>
        <pc:sldMkLst>
          <pc:docMk/>
          <pc:sldMk cId="1643719333" sldId="773"/>
        </pc:sldMkLst>
      </pc:sldChg>
      <pc:sldChg chg="del">
        <pc:chgData name="Ketaki Patwardhan" userId="S::ketakipatwardhan@blue-kei.com::a1c5eb7b-a851-48ad-8a31-4cb397a9519e" providerId="AD" clId="Web-{1EDAB109-0E37-9EA8-6E70-CB42DAAACC01}" dt="2024-08-29T11:44:59.281" v="42"/>
        <pc:sldMkLst>
          <pc:docMk/>
          <pc:sldMk cId="335600631" sldId="774"/>
        </pc:sldMkLst>
      </pc:sldChg>
      <pc:sldChg chg="del">
        <pc:chgData name="Ketaki Patwardhan" userId="S::ketakipatwardhan@blue-kei.com::a1c5eb7b-a851-48ad-8a31-4cb397a9519e" providerId="AD" clId="Web-{1EDAB109-0E37-9EA8-6E70-CB42DAAACC01}" dt="2024-08-29T11:44:59.281" v="41"/>
        <pc:sldMkLst>
          <pc:docMk/>
          <pc:sldMk cId="225469334" sldId="776"/>
        </pc:sldMkLst>
      </pc:sldChg>
      <pc:sldChg chg="del">
        <pc:chgData name="Ketaki Patwardhan" userId="S::ketakipatwardhan@blue-kei.com::a1c5eb7b-a851-48ad-8a31-4cb397a9519e" providerId="AD" clId="Web-{1EDAB109-0E37-9EA8-6E70-CB42DAAACC01}" dt="2024-08-29T11:44:59.281" v="40"/>
        <pc:sldMkLst>
          <pc:docMk/>
          <pc:sldMk cId="1079550958" sldId="777"/>
        </pc:sldMkLst>
      </pc:sldChg>
      <pc:sldChg chg="add">
        <pc:chgData name="Ketaki Patwardhan" userId="S::ketakipatwardhan@blue-kei.com::a1c5eb7b-a851-48ad-8a31-4cb397a9519e" providerId="AD" clId="Web-{1EDAB109-0E37-9EA8-6E70-CB42DAAACC01}" dt="2024-08-29T11:34:22.271" v="38"/>
        <pc:sldMkLst>
          <pc:docMk/>
          <pc:sldMk cId="3847833747" sldId="798"/>
        </pc:sldMkLst>
      </pc:sldChg>
      <pc:sldChg chg="add">
        <pc:chgData name="Ketaki Patwardhan" userId="S::ketakipatwardhan@blue-kei.com::a1c5eb7b-a851-48ad-8a31-4cb397a9519e" providerId="AD" clId="Web-{1EDAB109-0E37-9EA8-6E70-CB42DAAACC01}" dt="2024-08-29T11:34:22.287" v="39"/>
        <pc:sldMkLst>
          <pc:docMk/>
          <pc:sldMk cId="2827493406" sldId="799"/>
        </pc:sldMkLst>
      </pc:sldChg>
    </pc:docChg>
  </pc:docChgLst>
  <pc:docChgLst>
    <pc:chgData name="Ketaki Patwardhan" userId="S::ketakipatwardhan@blue-kei.com::a1c5eb7b-a851-48ad-8a31-4cb397a9519e" providerId="AD" clId="Web-{730A891B-939B-E046-7CAD-8186DE107AEA}"/>
    <pc:docChg chg="addSld delSld modSld">
      <pc:chgData name="Ketaki Patwardhan" userId="S::ketakipatwardhan@blue-kei.com::a1c5eb7b-a851-48ad-8a31-4cb397a9519e" providerId="AD" clId="Web-{730A891B-939B-E046-7CAD-8186DE107AEA}" dt="2024-08-29T12:53:08.589" v="27" actId="14100"/>
      <pc:docMkLst>
        <pc:docMk/>
      </pc:docMkLst>
      <pc:sldChg chg="addSp modSp">
        <pc:chgData name="Ketaki Patwardhan" userId="S::ketakipatwardhan@blue-kei.com::a1c5eb7b-a851-48ad-8a31-4cb397a9519e" providerId="AD" clId="Web-{730A891B-939B-E046-7CAD-8186DE107AEA}" dt="2024-08-29T12:49:19.728" v="14" actId="14100"/>
        <pc:sldMkLst>
          <pc:docMk/>
          <pc:sldMk cId="3872493152" sldId="746"/>
        </pc:sldMkLst>
        <pc:spChg chg="mod">
          <ac:chgData name="Ketaki Patwardhan" userId="S::ketakipatwardhan@blue-kei.com::a1c5eb7b-a851-48ad-8a31-4cb397a9519e" providerId="AD" clId="Web-{730A891B-939B-E046-7CAD-8186DE107AEA}" dt="2024-08-29T12:48:58.274" v="7" actId="20577"/>
          <ac:spMkLst>
            <pc:docMk/>
            <pc:sldMk cId="3872493152" sldId="746"/>
            <ac:spMk id="3" creationId="{DA71736C-61F1-424D-9A53-553773B20FD5}"/>
          </ac:spMkLst>
        </pc:spChg>
        <pc:picChg chg="add mod">
          <ac:chgData name="Ketaki Patwardhan" userId="S::ketakipatwardhan@blue-kei.com::a1c5eb7b-a851-48ad-8a31-4cb397a9519e" providerId="AD" clId="Web-{730A891B-939B-E046-7CAD-8186DE107AEA}" dt="2024-08-29T12:49:19.728" v="14" actId="14100"/>
          <ac:picMkLst>
            <pc:docMk/>
            <pc:sldMk cId="3872493152" sldId="746"/>
            <ac:picMk id="6" creationId="{AE16175E-58FF-0DC3-7670-3F99293EDD24}"/>
          </ac:picMkLst>
        </pc:picChg>
      </pc:sldChg>
      <pc:sldChg chg="addSp modSp new del">
        <pc:chgData name="Ketaki Patwardhan" userId="S::ketakipatwardhan@blue-kei.com::a1c5eb7b-a851-48ad-8a31-4cb397a9519e" providerId="AD" clId="Web-{730A891B-939B-E046-7CAD-8186DE107AEA}" dt="2024-08-29T12:49:29.290" v="15"/>
        <pc:sldMkLst>
          <pc:docMk/>
          <pc:sldMk cId="1234739974" sldId="800"/>
        </pc:sldMkLst>
        <pc:picChg chg="add mod">
          <ac:chgData name="Ketaki Patwardhan" userId="S::ketakipatwardhan@blue-kei.com::a1c5eb7b-a851-48ad-8a31-4cb397a9519e" providerId="AD" clId="Web-{730A891B-939B-E046-7CAD-8186DE107AEA}" dt="2024-08-29T12:48:29.946" v="2" actId="14100"/>
          <ac:picMkLst>
            <pc:docMk/>
            <pc:sldMk cId="1234739974" sldId="800"/>
            <ac:picMk id="5" creationId="{8ACF11AD-E677-A327-7111-836BFCA944AF}"/>
          </ac:picMkLst>
        </pc:picChg>
      </pc:sldChg>
      <pc:sldChg chg="addSp delSp modSp add replId">
        <pc:chgData name="Ketaki Patwardhan" userId="S::ketakipatwardhan@blue-kei.com::a1c5eb7b-a851-48ad-8a31-4cb397a9519e" providerId="AD" clId="Web-{730A891B-939B-E046-7CAD-8186DE107AEA}" dt="2024-08-29T12:53:08.589" v="27" actId="14100"/>
        <pc:sldMkLst>
          <pc:docMk/>
          <pc:sldMk cId="4005400987" sldId="800"/>
        </pc:sldMkLst>
        <pc:spChg chg="mod">
          <ac:chgData name="Ketaki Patwardhan" userId="S::ketakipatwardhan@blue-kei.com::a1c5eb7b-a851-48ad-8a31-4cb397a9519e" providerId="AD" clId="Web-{730A891B-939B-E046-7CAD-8186DE107AEA}" dt="2024-08-29T12:52:27.338" v="19" actId="20577"/>
          <ac:spMkLst>
            <pc:docMk/>
            <pc:sldMk cId="4005400987" sldId="800"/>
            <ac:spMk id="2" creationId="{38C5DB4E-0C0F-BE45-A5DE-C8F589D607A5}"/>
          </ac:spMkLst>
        </pc:spChg>
        <pc:spChg chg="mod">
          <ac:chgData name="Ketaki Patwardhan" userId="S::ketakipatwardhan@blue-kei.com::a1c5eb7b-a851-48ad-8a31-4cb397a9519e" providerId="AD" clId="Web-{730A891B-939B-E046-7CAD-8186DE107AEA}" dt="2024-08-29T12:52:33.729" v="21" actId="20577"/>
          <ac:spMkLst>
            <pc:docMk/>
            <pc:sldMk cId="4005400987" sldId="800"/>
            <ac:spMk id="3" creationId="{DA71736C-61F1-424D-9A53-553773B20FD5}"/>
          </ac:spMkLst>
        </pc:spChg>
        <pc:picChg chg="add mod">
          <ac:chgData name="Ketaki Patwardhan" userId="S::ketakipatwardhan@blue-kei.com::a1c5eb7b-a851-48ad-8a31-4cb397a9519e" providerId="AD" clId="Web-{730A891B-939B-E046-7CAD-8186DE107AEA}" dt="2024-08-29T12:53:08.589" v="27" actId="14100"/>
          <ac:picMkLst>
            <pc:docMk/>
            <pc:sldMk cId="4005400987" sldId="800"/>
            <ac:picMk id="5" creationId="{A7A83FA2-3DCA-8FDF-FE35-C2E9A78FB206}"/>
          </ac:picMkLst>
        </pc:picChg>
        <pc:picChg chg="del">
          <ac:chgData name="Ketaki Patwardhan" userId="S::ketakipatwardhan@blue-kei.com::a1c5eb7b-a851-48ad-8a31-4cb397a9519e" providerId="AD" clId="Web-{730A891B-939B-E046-7CAD-8186DE107AEA}" dt="2024-08-29T12:52:30.776" v="20"/>
          <ac:picMkLst>
            <pc:docMk/>
            <pc:sldMk cId="4005400987" sldId="800"/>
            <ac:picMk id="6" creationId="{AE16175E-58FF-0DC3-7670-3F99293EDD24}"/>
          </ac:picMkLst>
        </pc:picChg>
      </pc:sldChg>
    </pc:docChg>
  </pc:docChgLst>
  <pc:docChgLst>
    <pc:chgData name="Mudit Mittal" userId="d637d6ac-18a1-43da-8304-404a484cd065" providerId="ADAL" clId="{8F00C40F-7707-486C-A351-00B6A0FCDF62}"/>
    <pc:docChg chg="custSel addSld modSld modMainMaster">
      <pc:chgData name="Mudit Mittal" userId="d637d6ac-18a1-43da-8304-404a484cd065" providerId="ADAL" clId="{8F00C40F-7707-486C-A351-00B6A0FCDF62}" dt="2024-10-16T03:53:34.757" v="65" actId="20577"/>
      <pc:docMkLst>
        <pc:docMk/>
      </pc:docMkLst>
      <pc:sldChg chg="addSp delSp modSp new mod modClrScheme chgLayout">
        <pc:chgData name="Mudit Mittal" userId="d637d6ac-18a1-43da-8304-404a484cd065" providerId="ADAL" clId="{8F00C40F-7707-486C-A351-00B6A0FCDF62}" dt="2024-10-15T10:29:38.571" v="62" actId="404"/>
        <pc:sldMkLst>
          <pc:docMk/>
          <pc:sldMk cId="4075396393" sldId="803"/>
        </pc:sldMkLst>
        <pc:spChg chg="del">
          <ac:chgData name="Mudit Mittal" userId="d637d6ac-18a1-43da-8304-404a484cd065" providerId="ADAL" clId="{8F00C40F-7707-486C-A351-00B6A0FCDF62}" dt="2024-10-15T10:28:09.852" v="2" actId="26606"/>
          <ac:spMkLst>
            <pc:docMk/>
            <pc:sldMk cId="4075396393" sldId="803"/>
            <ac:spMk id="2" creationId="{974A0D5E-B7CF-677F-E2B5-BCBD5F4B1181}"/>
          </ac:spMkLst>
        </pc:spChg>
        <pc:spChg chg="del">
          <ac:chgData name="Mudit Mittal" userId="d637d6ac-18a1-43da-8304-404a484cd065" providerId="ADAL" clId="{8F00C40F-7707-486C-A351-00B6A0FCDF62}" dt="2024-10-15T10:28:09.852" v="2" actId="26606"/>
          <ac:spMkLst>
            <pc:docMk/>
            <pc:sldMk cId="4075396393" sldId="803"/>
            <ac:spMk id="3" creationId="{CF1BD20A-2542-1AD2-81B2-6574DFBBEADC}"/>
          </ac:spMkLst>
        </pc:spChg>
        <pc:spChg chg="mod ord modVis">
          <ac:chgData name="Mudit Mittal" userId="d637d6ac-18a1-43da-8304-404a484cd065" providerId="ADAL" clId="{8F00C40F-7707-486C-A351-00B6A0FCDF62}" dt="2024-10-15T10:28:09.852" v="2" actId="26606"/>
          <ac:spMkLst>
            <pc:docMk/>
            <pc:sldMk cId="4075396393" sldId="803"/>
            <ac:spMk id="4" creationId="{AE7CBCAA-5A06-DD2E-A533-C71842D6B594}"/>
          </ac:spMkLst>
        </pc:spChg>
        <pc:spChg chg="add mod">
          <ac:chgData name="Mudit Mittal" userId="d637d6ac-18a1-43da-8304-404a484cd065" providerId="ADAL" clId="{8F00C40F-7707-486C-A351-00B6A0FCDF62}" dt="2024-10-15T10:29:13.264" v="13" actId="14100"/>
          <ac:spMkLst>
            <pc:docMk/>
            <pc:sldMk cId="4075396393" sldId="803"/>
            <ac:spMk id="8" creationId="{DEB9250B-74C5-2280-2951-663C96256163}"/>
          </ac:spMkLst>
        </pc:spChg>
        <pc:spChg chg="add mod">
          <ac:chgData name="Mudit Mittal" userId="d637d6ac-18a1-43da-8304-404a484cd065" providerId="ADAL" clId="{8F00C40F-7707-486C-A351-00B6A0FCDF62}" dt="2024-10-15T10:29:38.571" v="62" actId="404"/>
          <ac:spMkLst>
            <pc:docMk/>
            <pc:sldMk cId="4075396393" sldId="803"/>
            <ac:spMk id="9" creationId="{1F89629E-4FC6-19F6-1734-F100266FD24D}"/>
          </ac:spMkLst>
        </pc:spChg>
        <pc:picChg chg="add mod">
          <ac:chgData name="Mudit Mittal" userId="d637d6ac-18a1-43da-8304-404a484cd065" providerId="ADAL" clId="{8F00C40F-7707-486C-A351-00B6A0FCDF62}" dt="2024-10-15T10:29:15.919" v="14" actId="1076"/>
          <ac:picMkLst>
            <pc:docMk/>
            <pc:sldMk cId="4075396393" sldId="803"/>
            <ac:picMk id="6" creationId="{A0CF329A-B9FA-C63F-0A39-421C62CCA6C2}"/>
          </ac:picMkLst>
        </pc:picChg>
      </pc:sldChg>
      <pc:sldMasterChg chg="modSp mod">
        <pc:chgData name="Mudit Mittal" userId="d637d6ac-18a1-43da-8304-404a484cd065" providerId="ADAL" clId="{8F00C40F-7707-486C-A351-00B6A0FCDF62}" dt="2024-10-16T03:53:34.757" v="65" actId="20577"/>
        <pc:sldMasterMkLst>
          <pc:docMk/>
          <pc:sldMasterMk cId="767824027" sldId="2147483676"/>
        </pc:sldMasterMkLst>
        <pc:spChg chg="mod">
          <ac:chgData name="Mudit Mittal" userId="d637d6ac-18a1-43da-8304-404a484cd065" providerId="ADAL" clId="{8F00C40F-7707-486C-A351-00B6A0FCDF62}" dt="2024-10-16T03:53:34.757" v="65" actId="20577"/>
          <ac:spMkLst>
            <pc:docMk/>
            <pc:sldMasterMk cId="767824027" sldId="2147483676"/>
            <ac:spMk id="10" creationId="{00000000-0000-0000-0000-000000000000}"/>
          </ac:spMkLst>
        </pc:spChg>
      </pc:sldMasterChg>
    </pc:docChg>
  </pc:docChgLst>
  <pc:docChgLst>
    <pc:chgData name="Mudit Mittal" userId="d637d6ac-18a1-43da-8304-404a484cd065" providerId="ADAL" clId="{00D4420C-69D6-4C76-8744-93C42AF5E056}"/>
    <pc:docChg chg="undo custSel addSld delSld modSld modMainMaster">
      <pc:chgData name="Mudit Mittal" userId="d637d6ac-18a1-43da-8304-404a484cd065" providerId="ADAL" clId="{00D4420C-69D6-4C76-8744-93C42AF5E056}" dt="2024-09-06T10:32:15.320" v="326" actId="1076"/>
      <pc:docMkLst>
        <pc:docMk/>
      </pc:docMkLst>
      <pc:sldChg chg="modSp mod">
        <pc:chgData name="Mudit Mittal" userId="d637d6ac-18a1-43da-8304-404a484cd065" providerId="ADAL" clId="{00D4420C-69D6-4C76-8744-93C42AF5E056}" dt="2024-09-04T02:59:14.950" v="1" actId="20577"/>
        <pc:sldMkLst>
          <pc:docMk/>
          <pc:sldMk cId="0" sldId="256"/>
        </pc:sldMkLst>
        <pc:spChg chg="mod">
          <ac:chgData name="Mudit Mittal" userId="d637d6ac-18a1-43da-8304-404a484cd065" providerId="ADAL" clId="{00D4420C-69D6-4C76-8744-93C42AF5E056}" dt="2024-09-04T02:59:14.950" v="1" actId="20577"/>
          <ac:spMkLst>
            <pc:docMk/>
            <pc:sldMk cId="0" sldId="256"/>
            <ac:spMk id="2" creationId="{11EC4ED3-2C1F-054B-A2A8-EFD8E110B053}"/>
          </ac:spMkLst>
        </pc:spChg>
      </pc:sldChg>
      <pc:sldChg chg="del">
        <pc:chgData name="Mudit Mittal" userId="d637d6ac-18a1-43da-8304-404a484cd065" providerId="ADAL" clId="{00D4420C-69D6-4C76-8744-93C42AF5E056}" dt="2024-09-06T01:55:51.634" v="186" actId="47"/>
        <pc:sldMkLst>
          <pc:docMk/>
          <pc:sldMk cId="1120038237" sldId="259"/>
        </pc:sldMkLst>
      </pc:sldChg>
      <pc:sldChg chg="del">
        <pc:chgData name="Mudit Mittal" userId="d637d6ac-18a1-43da-8304-404a484cd065" providerId="ADAL" clId="{00D4420C-69D6-4C76-8744-93C42AF5E056}" dt="2024-09-06T01:55:55.073" v="194" actId="47"/>
        <pc:sldMkLst>
          <pc:docMk/>
          <pc:sldMk cId="2142456661" sldId="263"/>
        </pc:sldMkLst>
      </pc:sldChg>
      <pc:sldChg chg="mod modShow">
        <pc:chgData name="Mudit Mittal" userId="d637d6ac-18a1-43da-8304-404a484cd065" providerId="ADAL" clId="{00D4420C-69D6-4C76-8744-93C42AF5E056}" dt="2024-09-06T01:54:16.543" v="172" actId="729"/>
        <pc:sldMkLst>
          <pc:docMk/>
          <pc:sldMk cId="4273509856" sldId="657"/>
        </pc:sldMkLst>
      </pc:sldChg>
      <pc:sldChg chg="modSp mod chgLayout">
        <pc:chgData name="Mudit Mittal" userId="d637d6ac-18a1-43da-8304-404a484cd065" providerId="ADAL" clId="{00D4420C-69D6-4C76-8744-93C42AF5E056}" dt="2024-09-06T01:55:07.306" v="173" actId="700"/>
        <pc:sldMkLst>
          <pc:docMk/>
          <pc:sldMk cId="2407065767" sldId="699"/>
        </pc:sldMkLst>
        <pc:spChg chg="mod ord">
          <ac:chgData name="Mudit Mittal" userId="d637d6ac-18a1-43da-8304-404a484cd065" providerId="ADAL" clId="{00D4420C-69D6-4C76-8744-93C42AF5E056}" dt="2024-09-06T01:55:07.306" v="173" actId="700"/>
          <ac:spMkLst>
            <pc:docMk/>
            <pc:sldMk cId="2407065767" sldId="699"/>
            <ac:spMk id="2" creationId="{38C5DB4E-0C0F-BE45-A5DE-C8F589D607A5}"/>
          </ac:spMkLst>
        </pc:spChg>
        <pc:spChg chg="mod ord">
          <ac:chgData name="Mudit Mittal" userId="d637d6ac-18a1-43da-8304-404a484cd065" providerId="ADAL" clId="{00D4420C-69D6-4C76-8744-93C42AF5E056}" dt="2024-09-06T01:55:07.306" v="173" actId="700"/>
          <ac:spMkLst>
            <pc:docMk/>
            <pc:sldMk cId="2407065767" sldId="699"/>
            <ac:spMk id="3" creationId="{DA71736C-61F1-424D-9A53-553773B20FD5}"/>
          </ac:spMkLst>
        </pc:spChg>
        <pc:spChg chg="mod ord">
          <ac:chgData name="Mudit Mittal" userId="d637d6ac-18a1-43da-8304-404a484cd065" providerId="ADAL" clId="{00D4420C-69D6-4C76-8744-93C42AF5E056}" dt="2024-09-06T01:55:07.306" v="173" actId="700"/>
          <ac:spMkLst>
            <pc:docMk/>
            <pc:sldMk cId="2407065767" sldId="699"/>
            <ac:spMk id="4" creationId="{32C76FE0-682C-1B4F-9E95-54F07327D710}"/>
          </ac:spMkLst>
        </pc:spChg>
      </pc:sldChg>
      <pc:sldChg chg="addSp modSp mod chgLayout">
        <pc:chgData name="Mudit Mittal" userId="d637d6ac-18a1-43da-8304-404a484cd065" providerId="ADAL" clId="{00D4420C-69D6-4C76-8744-93C42AF5E056}" dt="2024-09-06T01:55:14.115" v="174" actId="700"/>
        <pc:sldMkLst>
          <pc:docMk/>
          <pc:sldMk cId="2267362927" sldId="751"/>
        </pc:sldMkLst>
        <pc:spChg chg="mod ord">
          <ac:chgData name="Mudit Mittal" userId="d637d6ac-18a1-43da-8304-404a484cd065" providerId="ADAL" clId="{00D4420C-69D6-4C76-8744-93C42AF5E056}" dt="2024-09-06T01:55:14.115" v="174" actId="700"/>
          <ac:spMkLst>
            <pc:docMk/>
            <pc:sldMk cId="2267362927" sldId="751"/>
            <ac:spMk id="2" creationId="{DCF19790-A52F-C94A-A913-F2139C4588B1}"/>
          </ac:spMkLst>
        </pc:spChg>
        <pc:spChg chg="add mod ord">
          <ac:chgData name="Mudit Mittal" userId="d637d6ac-18a1-43da-8304-404a484cd065" providerId="ADAL" clId="{00D4420C-69D6-4C76-8744-93C42AF5E056}" dt="2024-09-06T01:55:14.115" v="174" actId="700"/>
          <ac:spMkLst>
            <pc:docMk/>
            <pc:sldMk cId="2267362927" sldId="751"/>
            <ac:spMk id="3" creationId="{20FA8230-407A-61A8-AD11-E3324330A300}"/>
          </ac:spMkLst>
        </pc:spChg>
        <pc:spChg chg="mod ord">
          <ac:chgData name="Mudit Mittal" userId="d637d6ac-18a1-43da-8304-404a484cd065" providerId="ADAL" clId="{00D4420C-69D6-4C76-8744-93C42AF5E056}" dt="2024-09-06T01:55:14.115" v="174" actId="700"/>
          <ac:spMkLst>
            <pc:docMk/>
            <pc:sldMk cId="2267362927" sldId="751"/>
            <ac:spMk id="4" creationId="{BF358531-624A-1D45-8639-1B289F58D568}"/>
          </ac:spMkLst>
        </pc:spChg>
      </pc:sldChg>
      <pc:sldChg chg="addSp modSp mod chgLayout">
        <pc:chgData name="Mudit Mittal" userId="d637d6ac-18a1-43da-8304-404a484cd065" providerId="ADAL" clId="{00D4420C-69D6-4C76-8744-93C42AF5E056}" dt="2024-09-06T01:55:20.643" v="175" actId="700"/>
        <pc:sldMkLst>
          <pc:docMk/>
          <pc:sldMk cId="3671467008" sldId="756"/>
        </pc:sldMkLst>
        <pc:spChg chg="mod ord">
          <ac:chgData name="Mudit Mittal" userId="d637d6ac-18a1-43da-8304-404a484cd065" providerId="ADAL" clId="{00D4420C-69D6-4C76-8744-93C42AF5E056}" dt="2024-09-06T01:55:20.643" v="175" actId="700"/>
          <ac:spMkLst>
            <pc:docMk/>
            <pc:sldMk cId="3671467008" sldId="756"/>
            <ac:spMk id="2" creationId="{DCF19790-A52F-C94A-A913-F2139C4588B1}"/>
          </ac:spMkLst>
        </pc:spChg>
        <pc:spChg chg="add mod ord">
          <ac:chgData name="Mudit Mittal" userId="d637d6ac-18a1-43da-8304-404a484cd065" providerId="ADAL" clId="{00D4420C-69D6-4C76-8744-93C42AF5E056}" dt="2024-09-06T01:55:20.643" v="175" actId="700"/>
          <ac:spMkLst>
            <pc:docMk/>
            <pc:sldMk cId="3671467008" sldId="756"/>
            <ac:spMk id="3" creationId="{8E3AD8D3-8344-E0DD-FD57-CB80A34180D0}"/>
          </ac:spMkLst>
        </pc:spChg>
        <pc:spChg chg="mod ord">
          <ac:chgData name="Mudit Mittal" userId="d637d6ac-18a1-43da-8304-404a484cd065" providerId="ADAL" clId="{00D4420C-69D6-4C76-8744-93C42AF5E056}" dt="2024-09-06T01:55:20.643" v="175" actId="700"/>
          <ac:spMkLst>
            <pc:docMk/>
            <pc:sldMk cId="3671467008" sldId="756"/>
            <ac:spMk id="4" creationId="{BF358531-624A-1D45-8639-1B289F58D568}"/>
          </ac:spMkLst>
        </pc:spChg>
      </pc:sldChg>
      <pc:sldChg chg="addSp modSp mod chgLayout">
        <pc:chgData name="Mudit Mittal" userId="d637d6ac-18a1-43da-8304-404a484cd065" providerId="ADAL" clId="{00D4420C-69D6-4C76-8744-93C42AF5E056}" dt="2024-09-06T01:55:24.726" v="176" actId="700"/>
        <pc:sldMkLst>
          <pc:docMk/>
          <pc:sldMk cId="3450983966" sldId="757"/>
        </pc:sldMkLst>
        <pc:spChg chg="mod ord">
          <ac:chgData name="Mudit Mittal" userId="d637d6ac-18a1-43da-8304-404a484cd065" providerId="ADAL" clId="{00D4420C-69D6-4C76-8744-93C42AF5E056}" dt="2024-09-06T01:55:24.726" v="176" actId="700"/>
          <ac:spMkLst>
            <pc:docMk/>
            <pc:sldMk cId="3450983966" sldId="757"/>
            <ac:spMk id="2" creationId="{DCF19790-A52F-C94A-A913-F2139C4588B1}"/>
          </ac:spMkLst>
        </pc:spChg>
        <pc:spChg chg="add mod ord">
          <ac:chgData name="Mudit Mittal" userId="d637d6ac-18a1-43da-8304-404a484cd065" providerId="ADAL" clId="{00D4420C-69D6-4C76-8744-93C42AF5E056}" dt="2024-09-06T01:55:24.726" v="176" actId="700"/>
          <ac:spMkLst>
            <pc:docMk/>
            <pc:sldMk cId="3450983966" sldId="757"/>
            <ac:spMk id="3" creationId="{6AB3D7D7-B666-B706-FE71-3CB97B1B5CCD}"/>
          </ac:spMkLst>
        </pc:spChg>
        <pc:spChg chg="mod ord">
          <ac:chgData name="Mudit Mittal" userId="d637d6ac-18a1-43da-8304-404a484cd065" providerId="ADAL" clId="{00D4420C-69D6-4C76-8744-93C42AF5E056}" dt="2024-09-06T01:55:24.726" v="176" actId="700"/>
          <ac:spMkLst>
            <pc:docMk/>
            <pc:sldMk cId="3450983966" sldId="757"/>
            <ac:spMk id="4" creationId="{BF358531-624A-1D45-8639-1B289F58D568}"/>
          </ac:spMkLst>
        </pc:spChg>
      </pc:sldChg>
      <pc:sldChg chg="addSp modSp mod chgLayout">
        <pc:chgData name="Mudit Mittal" userId="d637d6ac-18a1-43da-8304-404a484cd065" providerId="ADAL" clId="{00D4420C-69D6-4C76-8744-93C42AF5E056}" dt="2024-09-06T01:55:38.600" v="178" actId="700"/>
        <pc:sldMkLst>
          <pc:docMk/>
          <pc:sldMk cId="4203514097" sldId="758"/>
        </pc:sldMkLst>
        <pc:spChg chg="add mod ord">
          <ac:chgData name="Mudit Mittal" userId="d637d6ac-18a1-43da-8304-404a484cd065" providerId="ADAL" clId="{00D4420C-69D6-4C76-8744-93C42AF5E056}" dt="2024-09-06T01:55:38.600" v="178" actId="700"/>
          <ac:spMkLst>
            <pc:docMk/>
            <pc:sldMk cId="4203514097" sldId="758"/>
            <ac:spMk id="2" creationId="{C2C46F77-4E0F-E5CE-7B30-732032456C5F}"/>
          </ac:spMkLst>
        </pc:spChg>
        <pc:spChg chg="mod ord">
          <ac:chgData name="Mudit Mittal" userId="d637d6ac-18a1-43da-8304-404a484cd065" providerId="ADAL" clId="{00D4420C-69D6-4C76-8744-93C42AF5E056}" dt="2024-09-06T01:55:38.600" v="178" actId="700"/>
          <ac:spMkLst>
            <pc:docMk/>
            <pc:sldMk cId="4203514097" sldId="758"/>
            <ac:spMk id="3" creationId="{006EF5C0-69BA-5349-96AC-BAC842A43732}"/>
          </ac:spMkLst>
        </pc:spChg>
        <pc:spChg chg="add mod ord">
          <ac:chgData name="Mudit Mittal" userId="d637d6ac-18a1-43da-8304-404a484cd065" providerId="ADAL" clId="{00D4420C-69D6-4C76-8744-93C42AF5E056}" dt="2024-09-06T01:55:38.600" v="178" actId="700"/>
          <ac:spMkLst>
            <pc:docMk/>
            <pc:sldMk cId="4203514097" sldId="758"/>
            <ac:spMk id="4" creationId="{B2FF5383-C214-F3E9-3B60-D17D8694F4FB}"/>
          </ac:spMkLst>
        </pc:spChg>
      </pc:sldChg>
      <pc:sldChg chg="addSp modSp mod chgLayout">
        <pc:chgData name="Mudit Mittal" userId="d637d6ac-18a1-43da-8304-404a484cd065" providerId="ADAL" clId="{00D4420C-69D6-4C76-8744-93C42AF5E056}" dt="2024-09-06T01:55:38.600" v="178" actId="700"/>
        <pc:sldMkLst>
          <pc:docMk/>
          <pc:sldMk cId="1832325956" sldId="759"/>
        </pc:sldMkLst>
        <pc:spChg chg="mod ord">
          <ac:chgData name="Mudit Mittal" userId="d637d6ac-18a1-43da-8304-404a484cd065" providerId="ADAL" clId="{00D4420C-69D6-4C76-8744-93C42AF5E056}" dt="2024-09-06T01:55:38.600" v="178" actId="700"/>
          <ac:spMkLst>
            <pc:docMk/>
            <pc:sldMk cId="1832325956" sldId="759"/>
            <ac:spMk id="2" creationId="{85747C80-C9D5-5149-8FBE-ED9101745DBB}"/>
          </ac:spMkLst>
        </pc:spChg>
        <pc:spChg chg="add mod ord">
          <ac:chgData name="Mudit Mittal" userId="d637d6ac-18a1-43da-8304-404a484cd065" providerId="ADAL" clId="{00D4420C-69D6-4C76-8744-93C42AF5E056}" dt="2024-09-06T01:55:38.600" v="178" actId="700"/>
          <ac:spMkLst>
            <pc:docMk/>
            <pc:sldMk cId="1832325956" sldId="759"/>
            <ac:spMk id="3" creationId="{D98832BC-B44A-A2D9-3F49-B44DF64D0BCF}"/>
          </ac:spMkLst>
        </pc:spChg>
        <pc:spChg chg="mod ord">
          <ac:chgData name="Mudit Mittal" userId="d637d6ac-18a1-43da-8304-404a484cd065" providerId="ADAL" clId="{00D4420C-69D6-4C76-8744-93C42AF5E056}" dt="2024-09-06T01:55:38.600" v="178" actId="700"/>
          <ac:spMkLst>
            <pc:docMk/>
            <pc:sldMk cId="1832325956" sldId="759"/>
            <ac:spMk id="4" creationId="{72C99EB9-0CA8-2F46-8FE0-3BDF0BBFDDD6}"/>
          </ac:spMkLst>
        </pc:spChg>
      </pc:sldChg>
      <pc:sldChg chg="del">
        <pc:chgData name="Mudit Mittal" userId="d637d6ac-18a1-43da-8304-404a484cd065" providerId="ADAL" clId="{00D4420C-69D6-4C76-8744-93C42AF5E056}" dt="2024-09-06T01:55:47.734" v="181" actId="47"/>
        <pc:sldMkLst>
          <pc:docMk/>
          <pc:sldMk cId="1509461321" sldId="775"/>
        </pc:sldMkLst>
      </pc:sldChg>
      <pc:sldChg chg="del">
        <pc:chgData name="Mudit Mittal" userId="d637d6ac-18a1-43da-8304-404a484cd065" providerId="ADAL" clId="{00D4420C-69D6-4C76-8744-93C42AF5E056}" dt="2024-09-06T01:55:46.958" v="179" actId="47"/>
        <pc:sldMkLst>
          <pc:docMk/>
          <pc:sldMk cId="976525667" sldId="778"/>
        </pc:sldMkLst>
      </pc:sldChg>
      <pc:sldChg chg="del">
        <pc:chgData name="Mudit Mittal" userId="d637d6ac-18a1-43da-8304-404a484cd065" providerId="ADAL" clId="{00D4420C-69D6-4C76-8744-93C42AF5E056}" dt="2024-09-06T01:55:47.404" v="180" actId="47"/>
        <pc:sldMkLst>
          <pc:docMk/>
          <pc:sldMk cId="3662950434" sldId="779"/>
        </pc:sldMkLst>
      </pc:sldChg>
      <pc:sldChg chg="del">
        <pc:chgData name="Mudit Mittal" userId="d637d6ac-18a1-43da-8304-404a484cd065" providerId="ADAL" clId="{00D4420C-69D6-4C76-8744-93C42AF5E056}" dt="2024-09-06T01:55:48.184" v="182" actId="47"/>
        <pc:sldMkLst>
          <pc:docMk/>
          <pc:sldMk cId="438793282" sldId="780"/>
        </pc:sldMkLst>
      </pc:sldChg>
      <pc:sldChg chg="del">
        <pc:chgData name="Mudit Mittal" userId="d637d6ac-18a1-43da-8304-404a484cd065" providerId="ADAL" clId="{00D4420C-69D6-4C76-8744-93C42AF5E056}" dt="2024-09-06T01:55:50.214" v="183" actId="47"/>
        <pc:sldMkLst>
          <pc:docMk/>
          <pc:sldMk cId="159643109" sldId="781"/>
        </pc:sldMkLst>
      </pc:sldChg>
      <pc:sldChg chg="del">
        <pc:chgData name="Mudit Mittal" userId="d637d6ac-18a1-43da-8304-404a484cd065" providerId="ADAL" clId="{00D4420C-69D6-4C76-8744-93C42AF5E056}" dt="2024-09-06T01:55:50.812" v="184" actId="47"/>
        <pc:sldMkLst>
          <pc:docMk/>
          <pc:sldMk cId="1081780348" sldId="782"/>
        </pc:sldMkLst>
      </pc:sldChg>
      <pc:sldChg chg="del">
        <pc:chgData name="Mudit Mittal" userId="d637d6ac-18a1-43da-8304-404a484cd065" providerId="ADAL" clId="{00D4420C-69D6-4C76-8744-93C42AF5E056}" dt="2024-09-06T01:55:51.203" v="185" actId="47"/>
        <pc:sldMkLst>
          <pc:docMk/>
          <pc:sldMk cId="1186890966" sldId="783"/>
        </pc:sldMkLst>
      </pc:sldChg>
      <pc:sldChg chg="del">
        <pc:chgData name="Mudit Mittal" userId="d637d6ac-18a1-43da-8304-404a484cd065" providerId="ADAL" clId="{00D4420C-69D6-4C76-8744-93C42AF5E056}" dt="2024-09-06T01:55:51.948" v="187" actId="47"/>
        <pc:sldMkLst>
          <pc:docMk/>
          <pc:sldMk cId="3761825835" sldId="784"/>
        </pc:sldMkLst>
      </pc:sldChg>
      <pc:sldChg chg="del">
        <pc:chgData name="Mudit Mittal" userId="d637d6ac-18a1-43da-8304-404a484cd065" providerId="ADAL" clId="{00D4420C-69D6-4C76-8744-93C42AF5E056}" dt="2024-09-06T01:55:52.419" v="188" actId="47"/>
        <pc:sldMkLst>
          <pc:docMk/>
          <pc:sldMk cId="2998177257" sldId="787"/>
        </pc:sldMkLst>
      </pc:sldChg>
      <pc:sldChg chg="del">
        <pc:chgData name="Mudit Mittal" userId="d637d6ac-18a1-43da-8304-404a484cd065" providerId="ADAL" clId="{00D4420C-69D6-4C76-8744-93C42AF5E056}" dt="2024-09-06T01:55:53.274" v="190" actId="47"/>
        <pc:sldMkLst>
          <pc:docMk/>
          <pc:sldMk cId="3644648604" sldId="788"/>
        </pc:sldMkLst>
      </pc:sldChg>
      <pc:sldChg chg="del">
        <pc:chgData name="Mudit Mittal" userId="d637d6ac-18a1-43da-8304-404a484cd065" providerId="ADAL" clId="{00D4420C-69D6-4C76-8744-93C42AF5E056}" dt="2024-09-06T01:55:53.629" v="191" actId="47"/>
        <pc:sldMkLst>
          <pc:docMk/>
          <pc:sldMk cId="1303851990" sldId="789"/>
        </pc:sldMkLst>
      </pc:sldChg>
      <pc:sldChg chg="del">
        <pc:chgData name="Mudit Mittal" userId="d637d6ac-18a1-43da-8304-404a484cd065" providerId="ADAL" clId="{00D4420C-69D6-4C76-8744-93C42AF5E056}" dt="2024-09-06T01:55:54.206" v="192" actId="47"/>
        <pc:sldMkLst>
          <pc:docMk/>
          <pc:sldMk cId="3802541558" sldId="790"/>
        </pc:sldMkLst>
      </pc:sldChg>
      <pc:sldChg chg="del">
        <pc:chgData name="Mudit Mittal" userId="d637d6ac-18a1-43da-8304-404a484cd065" providerId="ADAL" clId="{00D4420C-69D6-4C76-8744-93C42AF5E056}" dt="2024-09-06T01:55:54.619" v="193" actId="47"/>
        <pc:sldMkLst>
          <pc:docMk/>
          <pc:sldMk cId="3580221926" sldId="791"/>
        </pc:sldMkLst>
      </pc:sldChg>
      <pc:sldChg chg="del">
        <pc:chgData name="Mudit Mittal" userId="d637d6ac-18a1-43da-8304-404a484cd065" providerId="ADAL" clId="{00D4420C-69D6-4C76-8744-93C42AF5E056}" dt="2024-09-06T01:55:56.016" v="195" actId="47"/>
        <pc:sldMkLst>
          <pc:docMk/>
          <pc:sldMk cId="1700818945" sldId="792"/>
        </pc:sldMkLst>
      </pc:sldChg>
      <pc:sldChg chg="del">
        <pc:chgData name="Mudit Mittal" userId="d637d6ac-18a1-43da-8304-404a484cd065" providerId="ADAL" clId="{00D4420C-69D6-4C76-8744-93C42AF5E056}" dt="2024-09-06T01:55:56.186" v="196" actId="47"/>
        <pc:sldMkLst>
          <pc:docMk/>
          <pc:sldMk cId="1677821803" sldId="793"/>
        </pc:sldMkLst>
      </pc:sldChg>
      <pc:sldChg chg="del">
        <pc:chgData name="Mudit Mittal" userId="d637d6ac-18a1-43da-8304-404a484cd065" providerId="ADAL" clId="{00D4420C-69D6-4C76-8744-93C42AF5E056}" dt="2024-09-06T01:55:56.524" v="197" actId="47"/>
        <pc:sldMkLst>
          <pc:docMk/>
          <pc:sldMk cId="1056797985" sldId="794"/>
        </pc:sldMkLst>
      </pc:sldChg>
      <pc:sldChg chg="del">
        <pc:chgData name="Mudit Mittal" userId="d637d6ac-18a1-43da-8304-404a484cd065" providerId="ADAL" clId="{00D4420C-69D6-4C76-8744-93C42AF5E056}" dt="2024-09-06T01:55:52.741" v="189" actId="47"/>
        <pc:sldMkLst>
          <pc:docMk/>
          <pc:sldMk cId="2692010034" sldId="795"/>
        </pc:sldMkLst>
      </pc:sldChg>
      <pc:sldChg chg="del">
        <pc:chgData name="Mudit Mittal" userId="d637d6ac-18a1-43da-8304-404a484cd065" providerId="ADAL" clId="{00D4420C-69D6-4C76-8744-93C42AF5E056}" dt="2024-09-06T01:55:57.079" v="198" actId="47"/>
        <pc:sldMkLst>
          <pc:docMk/>
          <pc:sldMk cId="1614897758" sldId="796"/>
        </pc:sldMkLst>
      </pc:sldChg>
      <pc:sldChg chg="del">
        <pc:chgData name="Mudit Mittal" userId="d637d6ac-18a1-43da-8304-404a484cd065" providerId="ADAL" clId="{00D4420C-69D6-4C76-8744-93C42AF5E056}" dt="2024-09-06T01:55:57.528" v="199" actId="47"/>
        <pc:sldMkLst>
          <pc:docMk/>
          <pc:sldMk cId="2439710026" sldId="797"/>
        </pc:sldMkLst>
      </pc:sldChg>
      <pc:sldChg chg="modSp mod chgLayout">
        <pc:chgData name="Mudit Mittal" userId="d637d6ac-18a1-43da-8304-404a484cd065" providerId="ADAL" clId="{00D4420C-69D6-4C76-8744-93C42AF5E056}" dt="2024-09-06T01:55:32.194" v="177" actId="700"/>
        <pc:sldMkLst>
          <pc:docMk/>
          <pc:sldMk cId="3847833747" sldId="798"/>
        </pc:sldMkLst>
        <pc:spChg chg="mod ord">
          <ac:chgData name="Mudit Mittal" userId="d637d6ac-18a1-43da-8304-404a484cd065" providerId="ADAL" clId="{00D4420C-69D6-4C76-8744-93C42AF5E056}" dt="2024-09-06T01:55:32.194" v="177" actId="700"/>
          <ac:spMkLst>
            <pc:docMk/>
            <pc:sldMk cId="3847833747" sldId="798"/>
            <ac:spMk id="2" creationId="{CEB1909A-3F83-4C44-B246-4B8279BBE366}"/>
          </ac:spMkLst>
        </pc:spChg>
        <pc:spChg chg="mod ord">
          <ac:chgData name="Mudit Mittal" userId="d637d6ac-18a1-43da-8304-404a484cd065" providerId="ADAL" clId="{00D4420C-69D6-4C76-8744-93C42AF5E056}" dt="2024-09-06T01:55:32.194" v="177" actId="700"/>
          <ac:spMkLst>
            <pc:docMk/>
            <pc:sldMk cId="3847833747" sldId="798"/>
            <ac:spMk id="3" creationId="{93A3D533-2158-2E4B-84CF-F9C282B7D8C7}"/>
          </ac:spMkLst>
        </pc:spChg>
        <pc:spChg chg="mod ord">
          <ac:chgData name="Mudit Mittal" userId="d637d6ac-18a1-43da-8304-404a484cd065" providerId="ADAL" clId="{00D4420C-69D6-4C76-8744-93C42AF5E056}" dt="2024-09-06T01:55:32.194" v="177" actId="700"/>
          <ac:spMkLst>
            <pc:docMk/>
            <pc:sldMk cId="3847833747" sldId="798"/>
            <ac:spMk id="4" creationId="{06D1CEC5-3FA5-D04E-9A39-B22BF68AA927}"/>
          </ac:spMkLst>
        </pc:spChg>
      </pc:sldChg>
      <pc:sldChg chg="modSp mod chgLayout">
        <pc:chgData name="Mudit Mittal" userId="d637d6ac-18a1-43da-8304-404a484cd065" providerId="ADAL" clId="{00D4420C-69D6-4C76-8744-93C42AF5E056}" dt="2024-09-06T10:32:15.320" v="326" actId="1076"/>
        <pc:sldMkLst>
          <pc:docMk/>
          <pc:sldMk cId="2827493406" sldId="799"/>
        </pc:sldMkLst>
        <pc:spChg chg="mod ord">
          <ac:chgData name="Mudit Mittal" userId="d637d6ac-18a1-43da-8304-404a484cd065" providerId="ADAL" clId="{00D4420C-69D6-4C76-8744-93C42AF5E056}" dt="2024-09-06T01:55:32.194" v="177" actId="700"/>
          <ac:spMkLst>
            <pc:docMk/>
            <pc:sldMk cId="2827493406" sldId="799"/>
            <ac:spMk id="2" creationId="{4FD8FD53-BEF5-6713-0796-44EE11046C82}"/>
          </ac:spMkLst>
        </pc:spChg>
        <pc:spChg chg="mod ord">
          <ac:chgData name="Mudit Mittal" userId="d637d6ac-18a1-43da-8304-404a484cd065" providerId="ADAL" clId="{00D4420C-69D6-4C76-8744-93C42AF5E056}" dt="2024-09-06T01:55:32.194" v="177" actId="700"/>
          <ac:spMkLst>
            <pc:docMk/>
            <pc:sldMk cId="2827493406" sldId="799"/>
            <ac:spMk id="3" creationId="{C56E807D-D895-BF24-DB28-9CA952CCFB20}"/>
          </ac:spMkLst>
        </pc:spChg>
        <pc:spChg chg="mod ord">
          <ac:chgData name="Mudit Mittal" userId="d637d6ac-18a1-43da-8304-404a484cd065" providerId="ADAL" clId="{00D4420C-69D6-4C76-8744-93C42AF5E056}" dt="2024-09-06T01:55:32.194" v="177" actId="700"/>
          <ac:spMkLst>
            <pc:docMk/>
            <pc:sldMk cId="2827493406" sldId="799"/>
            <ac:spMk id="4" creationId="{3E70A6F8-7BBE-4DF0-D2CD-719BC670A6E8}"/>
          </ac:spMkLst>
        </pc:spChg>
        <pc:picChg chg="mod ord">
          <ac:chgData name="Mudit Mittal" userId="d637d6ac-18a1-43da-8304-404a484cd065" providerId="ADAL" clId="{00D4420C-69D6-4C76-8744-93C42AF5E056}" dt="2024-09-06T10:32:12.189" v="325" actId="1076"/>
          <ac:picMkLst>
            <pc:docMk/>
            <pc:sldMk cId="2827493406" sldId="799"/>
            <ac:picMk id="5" creationId="{B1F51C48-DBCC-9E90-9853-EBB7AC062819}"/>
          </ac:picMkLst>
        </pc:picChg>
        <pc:picChg chg="mod">
          <ac:chgData name="Mudit Mittal" userId="d637d6ac-18a1-43da-8304-404a484cd065" providerId="ADAL" clId="{00D4420C-69D6-4C76-8744-93C42AF5E056}" dt="2024-09-06T10:32:15.320" v="326" actId="1076"/>
          <ac:picMkLst>
            <pc:docMk/>
            <pc:sldMk cId="2827493406" sldId="799"/>
            <ac:picMk id="6" creationId="{86437A15-13B4-1A4A-9892-C3BBE5FBE97E}"/>
          </ac:picMkLst>
        </pc:picChg>
      </pc:sldChg>
      <pc:sldChg chg="modSp mod">
        <pc:chgData name="Mudit Mittal" userId="d637d6ac-18a1-43da-8304-404a484cd065" providerId="ADAL" clId="{00D4420C-69D6-4C76-8744-93C42AF5E056}" dt="2024-09-06T01:53:54.651" v="171" actId="14100"/>
        <pc:sldMkLst>
          <pc:docMk/>
          <pc:sldMk cId="4005400987" sldId="800"/>
        </pc:sldMkLst>
        <pc:picChg chg="mod">
          <ac:chgData name="Mudit Mittal" userId="d637d6ac-18a1-43da-8304-404a484cd065" providerId="ADAL" clId="{00D4420C-69D6-4C76-8744-93C42AF5E056}" dt="2024-09-06T01:53:54.651" v="171" actId="14100"/>
          <ac:picMkLst>
            <pc:docMk/>
            <pc:sldMk cId="4005400987" sldId="800"/>
            <ac:picMk id="5" creationId="{A7A83FA2-3DCA-8FDF-FE35-C2E9A78FB206}"/>
          </ac:picMkLst>
        </pc:picChg>
      </pc:sldChg>
      <pc:sldChg chg="modSp new del mod">
        <pc:chgData name="Mudit Mittal" userId="d637d6ac-18a1-43da-8304-404a484cd065" providerId="ADAL" clId="{00D4420C-69D6-4C76-8744-93C42AF5E056}" dt="2024-09-06T10:31:33.304" v="320" actId="47"/>
        <pc:sldMkLst>
          <pc:docMk/>
          <pc:sldMk cId="1491991120" sldId="801"/>
        </pc:sldMkLst>
        <pc:spChg chg="mod">
          <ac:chgData name="Mudit Mittal" userId="d637d6ac-18a1-43da-8304-404a484cd065" providerId="ADAL" clId="{00D4420C-69D6-4C76-8744-93C42AF5E056}" dt="2024-09-04T03:00:37.584" v="24" actId="20577"/>
          <ac:spMkLst>
            <pc:docMk/>
            <pc:sldMk cId="1491991120" sldId="801"/>
            <ac:spMk id="2" creationId="{4DB0722A-3715-6D24-68B7-A7D9318805C9}"/>
          </ac:spMkLst>
        </pc:spChg>
        <pc:spChg chg="mod">
          <ac:chgData name="Mudit Mittal" userId="d637d6ac-18a1-43da-8304-404a484cd065" providerId="ADAL" clId="{00D4420C-69D6-4C76-8744-93C42AF5E056}" dt="2024-09-04T03:02:16.740" v="159" actId="114"/>
          <ac:spMkLst>
            <pc:docMk/>
            <pc:sldMk cId="1491991120" sldId="801"/>
            <ac:spMk id="3" creationId="{EBA64D8D-0D95-A666-80EA-67FF306A500B}"/>
          </ac:spMkLst>
        </pc:spChg>
      </pc:sldChg>
      <pc:sldChg chg="modSp add mod">
        <pc:chgData name="Mudit Mittal" userId="d637d6ac-18a1-43da-8304-404a484cd065" providerId="ADAL" clId="{00D4420C-69D6-4C76-8744-93C42AF5E056}" dt="2024-09-06T02:02:34.638" v="319" actId="20577"/>
        <pc:sldMkLst>
          <pc:docMk/>
          <pc:sldMk cId="2430395937" sldId="802"/>
        </pc:sldMkLst>
        <pc:spChg chg="mod">
          <ac:chgData name="Mudit Mittal" userId="d637d6ac-18a1-43da-8304-404a484cd065" providerId="ADAL" clId="{00D4420C-69D6-4C76-8744-93C42AF5E056}" dt="2024-09-06T02:00:49.740" v="202" actId="20577"/>
          <ac:spMkLst>
            <pc:docMk/>
            <pc:sldMk cId="2430395937" sldId="802"/>
            <ac:spMk id="302" creationId="{00000000-0000-0000-0000-000000000000}"/>
          </ac:spMkLst>
        </pc:spChg>
        <pc:spChg chg="mod">
          <ac:chgData name="Mudit Mittal" userId="d637d6ac-18a1-43da-8304-404a484cd065" providerId="ADAL" clId="{00D4420C-69D6-4C76-8744-93C42AF5E056}" dt="2024-09-06T02:02:34.638" v="319" actId="20577"/>
          <ac:spMkLst>
            <pc:docMk/>
            <pc:sldMk cId="2430395937" sldId="802"/>
            <ac:spMk id="303" creationId="{00000000-0000-0000-0000-000000000000}"/>
          </ac:spMkLst>
        </pc:spChg>
      </pc:sldChg>
      <pc:sldMasterChg chg="modSp mod">
        <pc:chgData name="Mudit Mittal" userId="d637d6ac-18a1-43da-8304-404a484cd065" providerId="ADAL" clId="{00D4420C-69D6-4C76-8744-93C42AF5E056}" dt="2024-09-06T01:53:26.713" v="169" actId="20577"/>
        <pc:sldMasterMkLst>
          <pc:docMk/>
          <pc:sldMasterMk cId="767824027" sldId="2147483676"/>
        </pc:sldMasterMkLst>
        <pc:spChg chg="mod">
          <ac:chgData name="Mudit Mittal" userId="d637d6ac-18a1-43da-8304-404a484cd065" providerId="ADAL" clId="{00D4420C-69D6-4C76-8744-93C42AF5E056}" dt="2024-09-05T04:58:42.552" v="167" actId="20577"/>
          <ac:spMkLst>
            <pc:docMk/>
            <pc:sldMasterMk cId="767824027" sldId="2147483676"/>
            <ac:spMk id="10" creationId="{00000000-0000-0000-0000-000000000000}"/>
          </ac:spMkLst>
        </pc:spChg>
        <pc:spChg chg="mod">
          <ac:chgData name="Mudit Mittal" userId="d637d6ac-18a1-43da-8304-404a484cd065" providerId="ADAL" clId="{00D4420C-69D6-4C76-8744-93C42AF5E056}" dt="2024-09-06T01:53:26.713" v="169" actId="20577"/>
          <ac:spMkLst>
            <pc:docMk/>
            <pc:sldMasterMk cId="767824027" sldId="2147483676"/>
            <ac:spMk id="15" creationId="{B9F294FD-E938-C54F-BC10-F0C9FD7ED388}"/>
          </ac:spMkLst>
        </pc:spChg>
      </pc:sldMasterChg>
    </pc:docChg>
  </pc:docChgLst>
  <pc:docChgLst>
    <pc:chgData name="Deva Henry" userId="c22ffb78-ab3a-457d-bb8d-79ae97251357" providerId="ADAL" clId="{2AECFE50-CED6-401B-8394-0EC5717D594E}"/>
    <pc:docChg chg="undo custSel addSld delSld modSld sldOrd modMainMaster">
      <pc:chgData name="Deva Henry" userId="c22ffb78-ab3a-457d-bb8d-79ae97251357" providerId="ADAL" clId="{2AECFE50-CED6-401B-8394-0EC5717D594E}" dt="2022-12-22T15:38:53.745" v="2267" actId="729"/>
      <pc:docMkLst>
        <pc:docMk/>
      </pc:docMkLst>
      <pc:sldChg chg="add mod modShow">
        <pc:chgData name="Deva Henry" userId="c22ffb78-ab3a-457d-bb8d-79ae97251357" providerId="ADAL" clId="{2AECFE50-CED6-401B-8394-0EC5717D594E}" dt="2022-12-22T15:38:53.745" v="2267" actId="729"/>
        <pc:sldMkLst>
          <pc:docMk/>
          <pc:sldMk cId="1120038237" sldId="259"/>
        </pc:sldMkLst>
      </pc:sldChg>
      <pc:sldChg chg="add mod modShow">
        <pc:chgData name="Deva Henry" userId="c22ffb78-ab3a-457d-bb8d-79ae97251357" providerId="ADAL" clId="{2AECFE50-CED6-401B-8394-0EC5717D594E}" dt="2022-12-22T15:38:53.745" v="2267" actId="729"/>
        <pc:sldMkLst>
          <pc:docMk/>
          <pc:sldMk cId="2142456661" sldId="263"/>
        </pc:sldMkLst>
      </pc:sldChg>
      <pc:sldChg chg="modSp mod modShow">
        <pc:chgData name="Deva Henry" userId="c22ffb78-ab3a-457d-bb8d-79ae97251357" providerId="ADAL" clId="{2AECFE50-CED6-401B-8394-0EC5717D594E}" dt="2022-12-21T21:18:56.898" v="301" actId="729"/>
        <pc:sldMkLst>
          <pc:docMk/>
          <pc:sldMk cId="0" sldId="280"/>
        </pc:sldMkLst>
        <pc:graphicFrameChg chg="mod modGraphic">
          <ac:chgData name="Deva Henry" userId="c22ffb78-ab3a-457d-bb8d-79ae97251357" providerId="ADAL" clId="{2AECFE50-CED6-401B-8394-0EC5717D594E}" dt="2022-12-21T20:49:14.384" v="35" actId="14734"/>
          <ac:graphicFrameMkLst>
            <pc:docMk/>
            <pc:sldMk cId="0" sldId="280"/>
            <ac:graphicFrameMk id="408" creationId="{00000000-0000-0000-0000-000000000000}"/>
          </ac:graphicFrameMkLst>
        </pc:graphicFrameChg>
      </pc:sldChg>
      <pc:sldChg chg="modSp mod">
        <pc:chgData name="Deva Henry" userId="c22ffb78-ab3a-457d-bb8d-79ae97251357" providerId="ADAL" clId="{2AECFE50-CED6-401B-8394-0EC5717D594E}" dt="2022-12-22T02:45:09.997" v="1908" actId="20577"/>
        <pc:sldMkLst>
          <pc:docMk/>
          <pc:sldMk cId="3254655797" sldId="333"/>
        </pc:sldMkLst>
        <pc:spChg chg="mod">
          <ac:chgData name="Deva Henry" userId="c22ffb78-ab3a-457d-bb8d-79ae97251357" providerId="ADAL" clId="{2AECFE50-CED6-401B-8394-0EC5717D594E}" dt="2022-12-22T02:45:09.997" v="1908" actId="20577"/>
          <ac:spMkLst>
            <pc:docMk/>
            <pc:sldMk cId="3254655797" sldId="333"/>
            <ac:spMk id="75" creationId="{00000000-0000-0000-0000-000000000000}"/>
          </ac:spMkLst>
        </pc:spChg>
      </pc:sldChg>
      <pc:sldChg chg="mod modShow">
        <pc:chgData name="Deva Henry" userId="c22ffb78-ab3a-457d-bb8d-79ae97251357" providerId="ADAL" clId="{2AECFE50-CED6-401B-8394-0EC5717D594E}" dt="2022-12-21T21:18:56.898" v="301" actId="729"/>
        <pc:sldMkLst>
          <pc:docMk/>
          <pc:sldMk cId="4126223359" sldId="335"/>
        </pc:sldMkLst>
      </pc:sldChg>
      <pc:sldChg chg="mod modShow">
        <pc:chgData name="Deva Henry" userId="c22ffb78-ab3a-457d-bb8d-79ae97251357" providerId="ADAL" clId="{2AECFE50-CED6-401B-8394-0EC5717D594E}" dt="2022-12-21T20:46:57.835" v="23" actId="729"/>
        <pc:sldMkLst>
          <pc:docMk/>
          <pc:sldMk cId="4273509856" sldId="657"/>
        </pc:sldMkLst>
      </pc:sldChg>
      <pc:sldChg chg="mod modShow">
        <pc:chgData name="Deva Henry" userId="c22ffb78-ab3a-457d-bb8d-79ae97251357" providerId="ADAL" clId="{2AECFE50-CED6-401B-8394-0EC5717D594E}" dt="2022-12-21T21:18:56.898" v="301" actId="729"/>
        <pc:sldMkLst>
          <pc:docMk/>
          <pc:sldMk cId="2407065767" sldId="699"/>
        </pc:sldMkLst>
      </pc:sldChg>
      <pc:sldChg chg="modSp mod modNotesTx">
        <pc:chgData name="Deva Henry" userId="c22ffb78-ab3a-457d-bb8d-79ae97251357" providerId="ADAL" clId="{2AECFE50-CED6-401B-8394-0EC5717D594E}" dt="2022-12-21T21:29:33.438" v="460" actId="732"/>
        <pc:sldMkLst>
          <pc:docMk/>
          <pc:sldMk cId="1859170830" sldId="706"/>
        </pc:sldMkLst>
        <pc:picChg chg="mod modCrop">
          <ac:chgData name="Deva Henry" userId="c22ffb78-ab3a-457d-bb8d-79ae97251357" providerId="ADAL" clId="{2AECFE50-CED6-401B-8394-0EC5717D594E}" dt="2022-12-21T21:29:33.438" v="460" actId="732"/>
          <ac:picMkLst>
            <pc:docMk/>
            <pc:sldMk cId="1859170830" sldId="706"/>
            <ac:picMk id="7" creationId="{1E3DA274-CB0D-B549-9B67-C88989A233A3}"/>
          </ac:picMkLst>
        </pc:picChg>
      </pc:sldChg>
      <pc:sldChg chg="ord">
        <pc:chgData name="Deva Henry" userId="c22ffb78-ab3a-457d-bb8d-79ae97251357" providerId="ADAL" clId="{2AECFE50-CED6-401B-8394-0EC5717D594E}" dt="2022-12-21T21:01:22.458" v="38"/>
        <pc:sldMkLst>
          <pc:docMk/>
          <pc:sldMk cId="281578672" sldId="742"/>
        </pc:sldMkLst>
      </pc:sldChg>
      <pc:sldChg chg="del">
        <pc:chgData name="Deva Henry" userId="c22ffb78-ab3a-457d-bb8d-79ae97251357" providerId="ADAL" clId="{2AECFE50-CED6-401B-8394-0EC5717D594E}" dt="2022-12-21T21:04:26.371" v="180" actId="2696"/>
        <pc:sldMkLst>
          <pc:docMk/>
          <pc:sldMk cId="1468977697" sldId="745"/>
        </pc:sldMkLst>
      </pc:sldChg>
      <pc:sldChg chg="addSp delSp modSp mod">
        <pc:chgData name="Deva Henry" userId="c22ffb78-ab3a-457d-bb8d-79ae97251357" providerId="ADAL" clId="{2AECFE50-CED6-401B-8394-0EC5717D594E}" dt="2022-12-22T02:46:10.033" v="1926" actId="20577"/>
        <pc:sldMkLst>
          <pc:docMk/>
          <pc:sldMk cId="3872493152" sldId="746"/>
        </pc:sldMkLst>
        <pc:spChg chg="mod">
          <ac:chgData name="Deva Henry" userId="c22ffb78-ab3a-457d-bb8d-79ae97251357" providerId="ADAL" clId="{2AECFE50-CED6-401B-8394-0EC5717D594E}" dt="2022-12-22T02:45:54.490" v="1911"/>
          <ac:spMkLst>
            <pc:docMk/>
            <pc:sldMk cId="3872493152" sldId="746"/>
            <ac:spMk id="2" creationId="{38C5DB4E-0C0F-BE45-A5DE-C8F589D607A5}"/>
          </ac:spMkLst>
        </pc:spChg>
        <pc:spChg chg="mod ord">
          <ac:chgData name="Deva Henry" userId="c22ffb78-ab3a-457d-bb8d-79ae97251357" providerId="ADAL" clId="{2AECFE50-CED6-401B-8394-0EC5717D594E}" dt="2022-12-22T02:46:10.033" v="1926" actId="20577"/>
          <ac:spMkLst>
            <pc:docMk/>
            <pc:sldMk cId="3872493152" sldId="746"/>
            <ac:spMk id="3" creationId="{DA71736C-61F1-424D-9A53-553773B20FD5}"/>
          </ac:spMkLst>
        </pc:spChg>
        <pc:spChg chg="mod">
          <ac:chgData name="Deva Henry" userId="c22ffb78-ab3a-457d-bb8d-79ae97251357" providerId="ADAL" clId="{2AECFE50-CED6-401B-8394-0EC5717D594E}" dt="2022-12-22T02:45:54.490" v="1911"/>
          <ac:spMkLst>
            <pc:docMk/>
            <pc:sldMk cId="3872493152" sldId="746"/>
            <ac:spMk id="4" creationId="{32C76FE0-682C-1B4F-9E95-54F07327D710}"/>
          </ac:spMkLst>
        </pc:spChg>
        <pc:spChg chg="add del mod">
          <ac:chgData name="Deva Henry" userId="c22ffb78-ab3a-457d-bb8d-79ae97251357" providerId="ADAL" clId="{2AECFE50-CED6-401B-8394-0EC5717D594E}" dt="2022-12-22T02:45:54.490" v="1911"/>
          <ac:spMkLst>
            <pc:docMk/>
            <pc:sldMk cId="3872493152" sldId="746"/>
            <ac:spMk id="5" creationId="{33031657-A07D-225F-D933-42027BEEEE8E}"/>
          </ac:spMkLst>
        </pc:spChg>
        <pc:spChg chg="add del mod">
          <ac:chgData name="Deva Henry" userId="c22ffb78-ab3a-457d-bb8d-79ae97251357" providerId="ADAL" clId="{2AECFE50-CED6-401B-8394-0EC5717D594E}" dt="2022-12-22T02:45:54.490" v="1911"/>
          <ac:spMkLst>
            <pc:docMk/>
            <pc:sldMk cId="3872493152" sldId="746"/>
            <ac:spMk id="6" creationId="{3DE8D1C0-52D8-1396-469E-64B7692D7ECB}"/>
          </ac:spMkLst>
        </pc:spChg>
        <pc:spChg chg="add del mod">
          <ac:chgData name="Deva Henry" userId="c22ffb78-ab3a-457d-bb8d-79ae97251357" providerId="ADAL" clId="{2AECFE50-CED6-401B-8394-0EC5717D594E}" dt="2022-12-22T02:45:54.490" v="1911"/>
          <ac:spMkLst>
            <pc:docMk/>
            <pc:sldMk cId="3872493152" sldId="746"/>
            <ac:spMk id="7" creationId="{255CCF5D-95CB-43DC-3ACA-33A893F803C8}"/>
          </ac:spMkLst>
        </pc:spChg>
      </pc:sldChg>
      <pc:sldChg chg="del">
        <pc:chgData name="Deva Henry" userId="c22ffb78-ab3a-457d-bb8d-79ae97251357" providerId="ADAL" clId="{2AECFE50-CED6-401B-8394-0EC5717D594E}" dt="2022-12-21T20:47:18.549" v="24" actId="47"/>
        <pc:sldMkLst>
          <pc:docMk/>
          <pc:sldMk cId="3286757423" sldId="747"/>
        </pc:sldMkLst>
      </pc:sldChg>
      <pc:sldChg chg="mod modShow">
        <pc:chgData name="Deva Henry" userId="c22ffb78-ab3a-457d-bb8d-79ae97251357" providerId="ADAL" clId="{2AECFE50-CED6-401B-8394-0EC5717D594E}" dt="2022-12-21T21:18:56.898" v="301" actId="729"/>
        <pc:sldMkLst>
          <pc:docMk/>
          <pc:sldMk cId="3469284775" sldId="748"/>
        </pc:sldMkLst>
      </pc:sldChg>
      <pc:sldChg chg="modSp mod modShow">
        <pc:chgData name="Deva Henry" userId="c22ffb78-ab3a-457d-bb8d-79ae97251357" providerId="ADAL" clId="{2AECFE50-CED6-401B-8394-0EC5717D594E}" dt="2022-12-21T21:27:32.601" v="404" actId="729"/>
        <pc:sldMkLst>
          <pc:docMk/>
          <pc:sldMk cId="0" sldId="749"/>
        </pc:sldMkLst>
        <pc:spChg chg="mod">
          <ac:chgData name="Deva Henry" userId="c22ffb78-ab3a-457d-bb8d-79ae97251357" providerId="ADAL" clId="{2AECFE50-CED6-401B-8394-0EC5717D594E}" dt="2022-12-21T21:05:09.029" v="187" actId="1035"/>
          <ac:spMkLst>
            <pc:docMk/>
            <pc:sldMk cId="0" sldId="749"/>
            <ac:spMk id="2" creationId="{48FA491C-42EF-6D45-9EC2-EF8976EE382E}"/>
          </ac:spMkLst>
        </pc:spChg>
        <pc:picChg chg="mod">
          <ac:chgData name="Deva Henry" userId="c22ffb78-ab3a-457d-bb8d-79ae97251357" providerId="ADAL" clId="{2AECFE50-CED6-401B-8394-0EC5717D594E}" dt="2022-12-21T21:05:09.029" v="187" actId="1035"/>
          <ac:picMkLst>
            <pc:docMk/>
            <pc:sldMk cId="0" sldId="749"/>
            <ac:picMk id="7" creationId="{171F9F55-6AE7-F04D-8DE3-7966790E9AAF}"/>
          </ac:picMkLst>
        </pc:picChg>
      </pc:sldChg>
      <pc:sldChg chg="ord">
        <pc:chgData name="Deva Henry" userId="c22ffb78-ab3a-457d-bb8d-79ae97251357" providerId="ADAL" clId="{2AECFE50-CED6-401B-8394-0EC5717D594E}" dt="2022-12-21T21:27:24.343" v="403"/>
        <pc:sldMkLst>
          <pc:docMk/>
          <pc:sldMk cId="1933180042" sldId="750"/>
        </pc:sldMkLst>
      </pc:sldChg>
      <pc:sldChg chg="mod modShow">
        <pc:chgData name="Deva Henry" userId="c22ffb78-ab3a-457d-bb8d-79ae97251357" providerId="ADAL" clId="{2AECFE50-CED6-401B-8394-0EC5717D594E}" dt="2022-12-21T21:18:56.898" v="301" actId="729"/>
        <pc:sldMkLst>
          <pc:docMk/>
          <pc:sldMk cId="2267362927" sldId="751"/>
        </pc:sldMkLst>
      </pc:sldChg>
      <pc:sldChg chg="mod modShow">
        <pc:chgData name="Deva Henry" userId="c22ffb78-ab3a-457d-bb8d-79ae97251357" providerId="ADAL" clId="{2AECFE50-CED6-401B-8394-0EC5717D594E}" dt="2022-12-21T21:18:56.898" v="301" actId="729"/>
        <pc:sldMkLst>
          <pc:docMk/>
          <pc:sldMk cId="2294705891" sldId="753"/>
        </pc:sldMkLst>
      </pc:sldChg>
      <pc:sldChg chg="mod modShow">
        <pc:chgData name="Deva Henry" userId="c22ffb78-ab3a-457d-bb8d-79ae97251357" providerId="ADAL" clId="{2AECFE50-CED6-401B-8394-0EC5717D594E}" dt="2022-12-21T21:30:19.023" v="462" actId="729"/>
        <pc:sldMkLst>
          <pc:docMk/>
          <pc:sldMk cId="421354989" sldId="755"/>
        </pc:sldMkLst>
      </pc:sldChg>
      <pc:sldChg chg="mod modShow">
        <pc:chgData name="Deva Henry" userId="c22ffb78-ab3a-457d-bb8d-79ae97251357" providerId="ADAL" clId="{2AECFE50-CED6-401B-8394-0EC5717D594E}" dt="2022-12-21T21:18:56.898" v="301" actId="729"/>
        <pc:sldMkLst>
          <pc:docMk/>
          <pc:sldMk cId="3671467008" sldId="756"/>
        </pc:sldMkLst>
      </pc:sldChg>
      <pc:sldChg chg="mod modShow">
        <pc:chgData name="Deva Henry" userId="c22ffb78-ab3a-457d-bb8d-79ae97251357" providerId="ADAL" clId="{2AECFE50-CED6-401B-8394-0EC5717D594E}" dt="2022-12-21T21:18:56.898" v="301" actId="729"/>
        <pc:sldMkLst>
          <pc:docMk/>
          <pc:sldMk cId="3450983966" sldId="757"/>
        </pc:sldMkLst>
      </pc:sldChg>
      <pc:sldChg chg="mod modShow">
        <pc:chgData name="Deva Henry" userId="c22ffb78-ab3a-457d-bb8d-79ae97251357" providerId="ADAL" clId="{2AECFE50-CED6-401B-8394-0EC5717D594E}" dt="2022-12-21T21:18:56.898" v="301" actId="729"/>
        <pc:sldMkLst>
          <pc:docMk/>
          <pc:sldMk cId="4203514097" sldId="758"/>
        </pc:sldMkLst>
      </pc:sldChg>
      <pc:sldChg chg="mod modShow">
        <pc:chgData name="Deva Henry" userId="c22ffb78-ab3a-457d-bb8d-79ae97251357" providerId="ADAL" clId="{2AECFE50-CED6-401B-8394-0EC5717D594E}" dt="2022-12-21T21:18:56.898" v="301" actId="729"/>
        <pc:sldMkLst>
          <pc:docMk/>
          <pc:sldMk cId="1832325956" sldId="759"/>
        </pc:sldMkLst>
      </pc:sldChg>
      <pc:sldChg chg="addSp delSp modSp new mod">
        <pc:chgData name="Deva Henry" userId="c22ffb78-ab3a-457d-bb8d-79ae97251357" providerId="ADAL" clId="{2AECFE50-CED6-401B-8394-0EC5717D594E}" dt="2022-12-21T21:03:06.289" v="83" actId="12"/>
        <pc:sldMkLst>
          <pc:docMk/>
          <pc:sldMk cId="1448404193" sldId="760"/>
        </pc:sldMkLst>
        <pc:spChg chg="mod">
          <ac:chgData name="Deva Henry" userId="c22ffb78-ab3a-457d-bb8d-79ae97251357" providerId="ADAL" clId="{2AECFE50-CED6-401B-8394-0EC5717D594E}" dt="2022-12-21T21:02:18.152" v="74" actId="20577"/>
          <ac:spMkLst>
            <pc:docMk/>
            <pc:sldMk cId="1448404193" sldId="760"/>
            <ac:spMk id="2" creationId="{D20FF211-9603-8A5C-7188-E6D0EEF8BA0D}"/>
          </ac:spMkLst>
        </pc:spChg>
        <pc:spChg chg="mod">
          <ac:chgData name="Deva Henry" userId="c22ffb78-ab3a-457d-bb8d-79ae97251357" providerId="ADAL" clId="{2AECFE50-CED6-401B-8394-0EC5717D594E}" dt="2022-12-21T21:03:06.289" v="83" actId="12"/>
          <ac:spMkLst>
            <pc:docMk/>
            <pc:sldMk cId="1448404193" sldId="760"/>
            <ac:spMk id="3" creationId="{FB890433-9170-1DE8-D923-A822B689F070}"/>
          </ac:spMkLst>
        </pc:spChg>
        <pc:spChg chg="mod">
          <ac:chgData name="Deva Henry" userId="c22ffb78-ab3a-457d-bb8d-79ae97251357" providerId="ADAL" clId="{2AECFE50-CED6-401B-8394-0EC5717D594E}" dt="2022-12-21T21:01:46.138" v="68"/>
          <ac:spMkLst>
            <pc:docMk/>
            <pc:sldMk cId="1448404193" sldId="760"/>
            <ac:spMk id="4" creationId="{D528A3B0-7581-5C2D-B8A3-593C2ABC5D9A}"/>
          </ac:spMkLst>
        </pc:spChg>
        <pc:spChg chg="add del mod">
          <ac:chgData name="Deva Henry" userId="c22ffb78-ab3a-457d-bb8d-79ae97251357" providerId="ADAL" clId="{2AECFE50-CED6-401B-8394-0EC5717D594E}" dt="2022-12-21T21:01:46.138" v="68"/>
          <ac:spMkLst>
            <pc:docMk/>
            <pc:sldMk cId="1448404193" sldId="760"/>
            <ac:spMk id="5" creationId="{DC46C3D8-9DA8-FDFB-9816-021E84B94C4C}"/>
          </ac:spMkLst>
        </pc:spChg>
        <pc:spChg chg="add del mod">
          <ac:chgData name="Deva Henry" userId="c22ffb78-ab3a-457d-bb8d-79ae97251357" providerId="ADAL" clId="{2AECFE50-CED6-401B-8394-0EC5717D594E}" dt="2022-12-21T21:01:46.138" v="68"/>
          <ac:spMkLst>
            <pc:docMk/>
            <pc:sldMk cId="1448404193" sldId="760"/>
            <ac:spMk id="6" creationId="{4A8A8655-51CD-6152-6A46-12066A0B0386}"/>
          </ac:spMkLst>
        </pc:spChg>
        <pc:spChg chg="add del mod">
          <ac:chgData name="Deva Henry" userId="c22ffb78-ab3a-457d-bb8d-79ae97251357" providerId="ADAL" clId="{2AECFE50-CED6-401B-8394-0EC5717D594E}" dt="2022-12-21T21:01:46.138" v="68"/>
          <ac:spMkLst>
            <pc:docMk/>
            <pc:sldMk cId="1448404193" sldId="760"/>
            <ac:spMk id="7" creationId="{16C0D286-D331-F943-A515-44821B8E4C7F}"/>
          </ac:spMkLst>
        </pc:spChg>
      </pc:sldChg>
      <pc:sldChg chg="del">
        <pc:chgData name="Deva Henry" userId="c22ffb78-ab3a-457d-bb8d-79ae97251357" providerId="ADAL" clId="{2AECFE50-CED6-401B-8394-0EC5717D594E}" dt="2022-12-21T20:49:32.548" v="36" actId="47"/>
        <pc:sldMkLst>
          <pc:docMk/>
          <pc:sldMk cId="3071187899" sldId="760"/>
        </pc:sldMkLst>
      </pc:sldChg>
      <pc:sldChg chg="addSp delSp modSp new mod">
        <pc:chgData name="Deva Henry" userId="c22ffb78-ab3a-457d-bb8d-79ae97251357" providerId="ADAL" clId="{2AECFE50-CED6-401B-8394-0EC5717D594E}" dt="2022-12-22T02:48:34.699" v="1934" actId="1037"/>
        <pc:sldMkLst>
          <pc:docMk/>
          <pc:sldMk cId="3530763766" sldId="761"/>
        </pc:sldMkLst>
        <pc:spChg chg="mod">
          <ac:chgData name="Deva Henry" userId="c22ffb78-ab3a-457d-bb8d-79ae97251357" providerId="ADAL" clId="{2AECFE50-CED6-401B-8394-0EC5717D594E}" dt="2022-12-21T21:02:33.874" v="79"/>
          <ac:spMkLst>
            <pc:docMk/>
            <pc:sldMk cId="3530763766" sldId="761"/>
            <ac:spMk id="2" creationId="{CF3616EB-B2DD-2D1F-4EBC-29D361EAE4D4}"/>
          </ac:spMkLst>
        </pc:spChg>
        <pc:spChg chg="mod">
          <ac:chgData name="Deva Henry" userId="c22ffb78-ab3a-457d-bb8d-79ae97251357" providerId="ADAL" clId="{2AECFE50-CED6-401B-8394-0EC5717D594E}" dt="2022-12-22T02:48:34.699" v="1934" actId="1037"/>
          <ac:spMkLst>
            <pc:docMk/>
            <pc:sldMk cId="3530763766" sldId="761"/>
            <ac:spMk id="3" creationId="{A985AF5C-CC4E-5518-F263-8D3900F068BF}"/>
          </ac:spMkLst>
        </pc:spChg>
        <pc:spChg chg="mod">
          <ac:chgData name="Deva Henry" userId="c22ffb78-ab3a-457d-bb8d-79ae97251357" providerId="ADAL" clId="{2AECFE50-CED6-401B-8394-0EC5717D594E}" dt="2022-12-21T21:02:33.874" v="79"/>
          <ac:spMkLst>
            <pc:docMk/>
            <pc:sldMk cId="3530763766" sldId="761"/>
            <ac:spMk id="4" creationId="{80CB0286-8ED0-E2F7-3853-3CAA5742F553}"/>
          </ac:spMkLst>
        </pc:spChg>
        <pc:spChg chg="add del mod">
          <ac:chgData name="Deva Henry" userId="c22ffb78-ab3a-457d-bb8d-79ae97251357" providerId="ADAL" clId="{2AECFE50-CED6-401B-8394-0EC5717D594E}" dt="2022-12-21T21:02:33.874" v="79"/>
          <ac:spMkLst>
            <pc:docMk/>
            <pc:sldMk cId="3530763766" sldId="761"/>
            <ac:spMk id="5" creationId="{C69D9D1F-5BFC-C5E0-5B0F-EB5F25DEEDEE}"/>
          </ac:spMkLst>
        </pc:spChg>
        <pc:spChg chg="add del mod">
          <ac:chgData name="Deva Henry" userId="c22ffb78-ab3a-457d-bb8d-79ae97251357" providerId="ADAL" clId="{2AECFE50-CED6-401B-8394-0EC5717D594E}" dt="2022-12-21T21:02:33.874" v="79"/>
          <ac:spMkLst>
            <pc:docMk/>
            <pc:sldMk cId="3530763766" sldId="761"/>
            <ac:spMk id="6" creationId="{CA85FB1A-5EFB-CFDD-2FE6-DB6617D9E904}"/>
          </ac:spMkLst>
        </pc:spChg>
        <pc:spChg chg="add del mod">
          <ac:chgData name="Deva Henry" userId="c22ffb78-ab3a-457d-bb8d-79ae97251357" providerId="ADAL" clId="{2AECFE50-CED6-401B-8394-0EC5717D594E}" dt="2022-12-21T21:02:33.874" v="79"/>
          <ac:spMkLst>
            <pc:docMk/>
            <pc:sldMk cId="3530763766" sldId="761"/>
            <ac:spMk id="7" creationId="{850EFD12-73B3-4785-3414-4D354ABBDB61}"/>
          </ac:spMkLst>
        </pc:spChg>
      </pc:sldChg>
      <pc:sldChg chg="addSp delSp modSp new mod">
        <pc:chgData name="Deva Henry" userId="c22ffb78-ab3a-457d-bb8d-79ae97251357" providerId="ADAL" clId="{2AECFE50-CED6-401B-8394-0EC5717D594E}" dt="2022-12-22T02:48:28.807" v="1932" actId="108"/>
        <pc:sldMkLst>
          <pc:docMk/>
          <pc:sldMk cId="2818787296" sldId="762"/>
        </pc:sldMkLst>
        <pc:spChg chg="mod">
          <ac:chgData name="Deva Henry" userId="c22ffb78-ab3a-457d-bb8d-79ae97251357" providerId="ADAL" clId="{2AECFE50-CED6-401B-8394-0EC5717D594E}" dt="2022-12-22T02:48:21.128" v="1931"/>
          <ac:spMkLst>
            <pc:docMk/>
            <pc:sldMk cId="2818787296" sldId="762"/>
            <ac:spMk id="2" creationId="{EC5F47B2-117A-9952-7A62-40BF214BF784}"/>
          </ac:spMkLst>
        </pc:spChg>
        <pc:spChg chg="mod">
          <ac:chgData name="Deva Henry" userId="c22ffb78-ab3a-457d-bb8d-79ae97251357" providerId="ADAL" clId="{2AECFE50-CED6-401B-8394-0EC5717D594E}" dt="2022-12-22T02:48:21.128" v="1931"/>
          <ac:spMkLst>
            <pc:docMk/>
            <pc:sldMk cId="2818787296" sldId="762"/>
            <ac:spMk id="3" creationId="{F7EC764F-3EDE-6D91-1E58-593B8B05121F}"/>
          </ac:spMkLst>
        </pc:spChg>
        <pc:spChg chg="mod">
          <ac:chgData name="Deva Henry" userId="c22ffb78-ab3a-457d-bb8d-79ae97251357" providerId="ADAL" clId="{2AECFE50-CED6-401B-8394-0EC5717D594E}" dt="2022-12-22T02:48:21.128" v="1931"/>
          <ac:spMkLst>
            <pc:docMk/>
            <pc:sldMk cId="2818787296" sldId="762"/>
            <ac:spMk id="4" creationId="{21473383-3E53-0769-9078-0F4EFFA4FCC1}"/>
          </ac:spMkLst>
        </pc:spChg>
        <pc:spChg chg="add mod">
          <ac:chgData name="Deva Henry" userId="c22ffb78-ab3a-457d-bb8d-79ae97251357" providerId="ADAL" clId="{2AECFE50-CED6-401B-8394-0EC5717D594E}" dt="2022-12-22T02:48:28.807" v="1932" actId="108"/>
          <ac:spMkLst>
            <pc:docMk/>
            <pc:sldMk cId="2818787296" sldId="762"/>
            <ac:spMk id="5" creationId="{F1217F9B-3573-FFD9-2228-B5E66E627204}"/>
          </ac:spMkLst>
        </pc:spChg>
        <pc:spChg chg="add del mod">
          <ac:chgData name="Deva Henry" userId="c22ffb78-ab3a-457d-bb8d-79ae97251357" providerId="ADAL" clId="{2AECFE50-CED6-401B-8394-0EC5717D594E}" dt="2022-12-22T02:48:21.128" v="1931"/>
          <ac:spMkLst>
            <pc:docMk/>
            <pc:sldMk cId="2818787296" sldId="762"/>
            <ac:spMk id="6" creationId="{46F4B4F2-9189-4B0C-C160-CEA05D58578F}"/>
          </ac:spMkLst>
        </pc:spChg>
        <pc:spChg chg="add del mod">
          <ac:chgData name="Deva Henry" userId="c22ffb78-ab3a-457d-bb8d-79ae97251357" providerId="ADAL" clId="{2AECFE50-CED6-401B-8394-0EC5717D594E}" dt="2022-12-22T02:48:21.128" v="1931"/>
          <ac:spMkLst>
            <pc:docMk/>
            <pc:sldMk cId="2818787296" sldId="762"/>
            <ac:spMk id="7" creationId="{406E9D7B-1FD6-B2AC-5DED-D555399F19A4}"/>
          </ac:spMkLst>
        </pc:spChg>
        <pc:spChg chg="add del mod">
          <ac:chgData name="Deva Henry" userId="c22ffb78-ab3a-457d-bb8d-79ae97251357" providerId="ADAL" clId="{2AECFE50-CED6-401B-8394-0EC5717D594E}" dt="2022-12-22T02:48:21.128" v="1931"/>
          <ac:spMkLst>
            <pc:docMk/>
            <pc:sldMk cId="2818787296" sldId="762"/>
            <ac:spMk id="8" creationId="{10106A08-3920-22F8-8ADD-20CBCC6B07EF}"/>
          </ac:spMkLst>
        </pc:spChg>
      </pc:sldChg>
      <pc:sldChg chg="delSp modSp add mod">
        <pc:chgData name="Deva Henry" userId="c22ffb78-ab3a-457d-bb8d-79ae97251357" providerId="ADAL" clId="{2AECFE50-CED6-401B-8394-0EC5717D594E}" dt="2022-12-21T21:06:12.134" v="193" actId="20577"/>
        <pc:sldMkLst>
          <pc:docMk/>
          <pc:sldMk cId="2751639545" sldId="763"/>
        </pc:sldMkLst>
        <pc:spChg chg="mod">
          <ac:chgData name="Deva Henry" userId="c22ffb78-ab3a-457d-bb8d-79ae97251357" providerId="ADAL" clId="{2AECFE50-CED6-401B-8394-0EC5717D594E}" dt="2022-12-21T21:06:12.134" v="193" actId="20577"/>
          <ac:spMkLst>
            <pc:docMk/>
            <pc:sldMk cId="2751639545" sldId="763"/>
            <ac:spMk id="2" creationId="{EC5F47B2-117A-9952-7A62-40BF214BF784}"/>
          </ac:spMkLst>
        </pc:spChg>
        <pc:spChg chg="mod">
          <ac:chgData name="Deva Henry" userId="c22ffb78-ab3a-457d-bb8d-79ae97251357" providerId="ADAL" clId="{2AECFE50-CED6-401B-8394-0EC5717D594E}" dt="2022-12-21T21:05:59.729" v="191" actId="6549"/>
          <ac:spMkLst>
            <pc:docMk/>
            <pc:sldMk cId="2751639545" sldId="763"/>
            <ac:spMk id="3" creationId="{F7EC764F-3EDE-6D91-1E58-593B8B05121F}"/>
          </ac:spMkLst>
        </pc:spChg>
        <pc:spChg chg="del mod">
          <ac:chgData name="Deva Henry" userId="c22ffb78-ab3a-457d-bb8d-79ae97251357" providerId="ADAL" clId="{2AECFE50-CED6-401B-8394-0EC5717D594E}" dt="2022-12-21T21:05:00.950" v="186" actId="478"/>
          <ac:spMkLst>
            <pc:docMk/>
            <pc:sldMk cId="2751639545" sldId="763"/>
            <ac:spMk id="5" creationId="{F1217F9B-3573-FFD9-2228-B5E66E627204}"/>
          </ac:spMkLst>
        </pc:spChg>
      </pc:sldChg>
      <pc:sldChg chg="addSp delSp modSp new mod">
        <pc:chgData name="Deva Henry" userId="c22ffb78-ab3a-457d-bb8d-79ae97251357" providerId="ADAL" clId="{2AECFE50-CED6-401B-8394-0EC5717D594E}" dt="2022-12-21T21:07:47.448" v="218" actId="20577"/>
        <pc:sldMkLst>
          <pc:docMk/>
          <pc:sldMk cId="2682636235" sldId="764"/>
        </pc:sldMkLst>
        <pc:spChg chg="mod">
          <ac:chgData name="Deva Henry" userId="c22ffb78-ab3a-457d-bb8d-79ae97251357" providerId="ADAL" clId="{2AECFE50-CED6-401B-8394-0EC5717D594E}" dt="2022-12-21T21:07:07" v="204"/>
          <ac:spMkLst>
            <pc:docMk/>
            <pc:sldMk cId="2682636235" sldId="764"/>
            <ac:spMk id="2" creationId="{7D31D471-F578-75A9-2352-E20D5F4BFCDB}"/>
          </ac:spMkLst>
        </pc:spChg>
        <pc:spChg chg="mod">
          <ac:chgData name="Deva Henry" userId="c22ffb78-ab3a-457d-bb8d-79ae97251357" providerId="ADAL" clId="{2AECFE50-CED6-401B-8394-0EC5717D594E}" dt="2022-12-21T21:07:47.448" v="218" actId="20577"/>
          <ac:spMkLst>
            <pc:docMk/>
            <pc:sldMk cId="2682636235" sldId="764"/>
            <ac:spMk id="3" creationId="{291EEE1A-9BEB-A48F-5E37-A89BA74C7C77}"/>
          </ac:spMkLst>
        </pc:spChg>
        <pc:spChg chg="mod">
          <ac:chgData name="Deva Henry" userId="c22ffb78-ab3a-457d-bb8d-79ae97251357" providerId="ADAL" clId="{2AECFE50-CED6-401B-8394-0EC5717D594E}" dt="2022-12-21T21:07:07" v="204"/>
          <ac:spMkLst>
            <pc:docMk/>
            <pc:sldMk cId="2682636235" sldId="764"/>
            <ac:spMk id="4" creationId="{E2906BED-D3C4-ABA4-2703-03657E35E64B}"/>
          </ac:spMkLst>
        </pc:spChg>
        <pc:spChg chg="add del mod">
          <ac:chgData name="Deva Henry" userId="c22ffb78-ab3a-457d-bb8d-79ae97251357" providerId="ADAL" clId="{2AECFE50-CED6-401B-8394-0EC5717D594E}" dt="2022-12-21T21:07:12.150" v="206" actId="478"/>
          <ac:spMkLst>
            <pc:docMk/>
            <pc:sldMk cId="2682636235" sldId="764"/>
            <ac:spMk id="5" creationId="{F1EE3104-4D51-7740-9802-C2F787F11BB8}"/>
          </ac:spMkLst>
        </pc:spChg>
        <pc:spChg chg="add del mod">
          <ac:chgData name="Deva Henry" userId="c22ffb78-ab3a-457d-bb8d-79ae97251357" providerId="ADAL" clId="{2AECFE50-CED6-401B-8394-0EC5717D594E}" dt="2022-12-21T21:07:07" v="204"/>
          <ac:spMkLst>
            <pc:docMk/>
            <pc:sldMk cId="2682636235" sldId="764"/>
            <ac:spMk id="6" creationId="{029CC94E-A98A-E786-9D4B-5E583E3CFF20}"/>
          </ac:spMkLst>
        </pc:spChg>
        <pc:spChg chg="add del mod">
          <ac:chgData name="Deva Henry" userId="c22ffb78-ab3a-457d-bb8d-79ae97251357" providerId="ADAL" clId="{2AECFE50-CED6-401B-8394-0EC5717D594E}" dt="2022-12-21T21:07:07" v="204"/>
          <ac:spMkLst>
            <pc:docMk/>
            <pc:sldMk cId="2682636235" sldId="764"/>
            <ac:spMk id="7" creationId="{836D922B-5283-C0D7-3152-54D2FE120909}"/>
          </ac:spMkLst>
        </pc:spChg>
        <pc:spChg chg="add del mod">
          <ac:chgData name="Deva Henry" userId="c22ffb78-ab3a-457d-bb8d-79ae97251357" providerId="ADAL" clId="{2AECFE50-CED6-401B-8394-0EC5717D594E}" dt="2022-12-21T21:07:07" v="204"/>
          <ac:spMkLst>
            <pc:docMk/>
            <pc:sldMk cId="2682636235" sldId="764"/>
            <ac:spMk id="8" creationId="{BCFD0EF5-F55F-BF44-7FF2-BA4635BB5474}"/>
          </ac:spMkLst>
        </pc:spChg>
        <pc:spChg chg="add mod">
          <ac:chgData name="Deva Henry" userId="c22ffb78-ab3a-457d-bb8d-79ae97251357" providerId="ADAL" clId="{2AECFE50-CED6-401B-8394-0EC5717D594E}" dt="2022-12-21T21:07:38.160" v="215" actId="20577"/>
          <ac:spMkLst>
            <pc:docMk/>
            <pc:sldMk cId="2682636235" sldId="764"/>
            <ac:spMk id="9" creationId="{C68B3303-ACCF-0621-FBA4-12BBC9E76776}"/>
          </ac:spMkLst>
        </pc:spChg>
      </pc:sldChg>
      <pc:sldChg chg="addSp delSp modSp new mod">
        <pc:chgData name="Deva Henry" userId="c22ffb78-ab3a-457d-bb8d-79ae97251357" providerId="ADAL" clId="{2AECFE50-CED6-401B-8394-0EC5717D594E}" dt="2022-12-21T21:19:55.224" v="304"/>
        <pc:sldMkLst>
          <pc:docMk/>
          <pc:sldMk cId="1458739482" sldId="765"/>
        </pc:sldMkLst>
        <pc:spChg chg="mod">
          <ac:chgData name="Deva Henry" userId="c22ffb78-ab3a-457d-bb8d-79ae97251357" providerId="ADAL" clId="{2AECFE50-CED6-401B-8394-0EC5717D594E}" dt="2022-12-21T21:14:02.142" v="290"/>
          <ac:spMkLst>
            <pc:docMk/>
            <pc:sldMk cId="1458739482" sldId="765"/>
            <ac:spMk id="2" creationId="{B2EBBB14-3230-049F-2ECB-15B58D19A0DF}"/>
          </ac:spMkLst>
        </pc:spChg>
        <pc:spChg chg="mod">
          <ac:chgData name="Deva Henry" userId="c22ffb78-ab3a-457d-bb8d-79ae97251357" providerId="ADAL" clId="{2AECFE50-CED6-401B-8394-0EC5717D594E}" dt="2022-12-21T21:19:55.224" v="304"/>
          <ac:spMkLst>
            <pc:docMk/>
            <pc:sldMk cId="1458739482" sldId="765"/>
            <ac:spMk id="3" creationId="{0AB8F231-10A3-84E5-5DED-14D1A4036D7C}"/>
          </ac:spMkLst>
        </pc:spChg>
        <pc:spChg chg="mod">
          <ac:chgData name="Deva Henry" userId="c22ffb78-ab3a-457d-bb8d-79ae97251357" providerId="ADAL" clId="{2AECFE50-CED6-401B-8394-0EC5717D594E}" dt="2022-12-21T21:14:02.142" v="290"/>
          <ac:spMkLst>
            <pc:docMk/>
            <pc:sldMk cId="1458739482" sldId="765"/>
            <ac:spMk id="4" creationId="{3EA0B4C0-45C0-81E9-BB30-B4F9033A7AB2}"/>
          </ac:spMkLst>
        </pc:spChg>
        <pc:spChg chg="add del mod">
          <ac:chgData name="Deva Henry" userId="c22ffb78-ab3a-457d-bb8d-79ae97251357" providerId="ADAL" clId="{2AECFE50-CED6-401B-8394-0EC5717D594E}" dt="2022-12-21T21:13:36.405" v="286"/>
          <ac:spMkLst>
            <pc:docMk/>
            <pc:sldMk cId="1458739482" sldId="765"/>
            <ac:spMk id="5" creationId="{C5F3EE6D-F6FC-7EF5-9AC1-4AD9B2377D27}"/>
          </ac:spMkLst>
        </pc:spChg>
        <pc:spChg chg="add del mod">
          <ac:chgData name="Deva Henry" userId="c22ffb78-ab3a-457d-bb8d-79ae97251357" providerId="ADAL" clId="{2AECFE50-CED6-401B-8394-0EC5717D594E}" dt="2022-12-21T21:13:36.405" v="286"/>
          <ac:spMkLst>
            <pc:docMk/>
            <pc:sldMk cId="1458739482" sldId="765"/>
            <ac:spMk id="6" creationId="{934B3DA2-BEE3-AFC1-7124-1DECD7861760}"/>
          </ac:spMkLst>
        </pc:spChg>
        <pc:spChg chg="add del mod">
          <ac:chgData name="Deva Henry" userId="c22ffb78-ab3a-457d-bb8d-79ae97251357" providerId="ADAL" clId="{2AECFE50-CED6-401B-8394-0EC5717D594E}" dt="2022-12-21T21:13:36.405" v="286"/>
          <ac:spMkLst>
            <pc:docMk/>
            <pc:sldMk cId="1458739482" sldId="765"/>
            <ac:spMk id="7" creationId="{39DEE8E8-F3C4-C22A-C3B8-52B18462E2A4}"/>
          </ac:spMkLst>
        </pc:spChg>
        <pc:spChg chg="add del mod">
          <ac:chgData name="Deva Henry" userId="c22ffb78-ab3a-457d-bb8d-79ae97251357" providerId="ADAL" clId="{2AECFE50-CED6-401B-8394-0EC5717D594E}" dt="2022-12-21T21:14:02.142" v="290"/>
          <ac:spMkLst>
            <pc:docMk/>
            <pc:sldMk cId="1458739482" sldId="765"/>
            <ac:spMk id="8" creationId="{01AB22E5-C466-3606-7562-FD9D2CAB7C49}"/>
          </ac:spMkLst>
        </pc:spChg>
        <pc:spChg chg="add del mod">
          <ac:chgData name="Deva Henry" userId="c22ffb78-ab3a-457d-bb8d-79ae97251357" providerId="ADAL" clId="{2AECFE50-CED6-401B-8394-0EC5717D594E}" dt="2022-12-21T21:14:02.142" v="290"/>
          <ac:spMkLst>
            <pc:docMk/>
            <pc:sldMk cId="1458739482" sldId="765"/>
            <ac:spMk id="9" creationId="{855A068A-FF68-2BC4-4894-5623A2908200}"/>
          </ac:spMkLst>
        </pc:spChg>
        <pc:spChg chg="add del mod">
          <ac:chgData name="Deva Henry" userId="c22ffb78-ab3a-457d-bb8d-79ae97251357" providerId="ADAL" clId="{2AECFE50-CED6-401B-8394-0EC5717D594E}" dt="2022-12-21T21:14:02.142" v="290"/>
          <ac:spMkLst>
            <pc:docMk/>
            <pc:sldMk cId="1458739482" sldId="765"/>
            <ac:spMk id="10" creationId="{9C3C0C22-C594-3C40-AB7D-A18750E06518}"/>
          </ac:spMkLst>
        </pc:spChg>
      </pc:sldChg>
      <pc:sldChg chg="modSp add mod">
        <pc:chgData name="Deva Henry" userId="c22ffb78-ab3a-457d-bb8d-79ae97251357" providerId="ADAL" clId="{2AECFE50-CED6-401B-8394-0EC5717D594E}" dt="2022-12-21T21:20:32.778" v="331" actId="20577"/>
        <pc:sldMkLst>
          <pc:docMk/>
          <pc:sldMk cId="3611991589" sldId="766"/>
        </pc:sldMkLst>
        <pc:spChg chg="mod">
          <ac:chgData name="Deva Henry" userId="c22ffb78-ab3a-457d-bb8d-79ae97251357" providerId="ADAL" clId="{2AECFE50-CED6-401B-8394-0EC5717D594E}" dt="2022-12-21T21:20:32.778" v="331" actId="20577"/>
          <ac:spMkLst>
            <pc:docMk/>
            <pc:sldMk cId="3611991589" sldId="766"/>
            <ac:spMk id="246" creationId="{00000000-0000-0000-0000-000000000000}"/>
          </ac:spMkLst>
        </pc:spChg>
      </pc:sldChg>
      <pc:sldChg chg="addSp delSp modSp new mod chgLayout">
        <pc:chgData name="Deva Henry" userId="c22ffb78-ab3a-457d-bb8d-79ae97251357" providerId="ADAL" clId="{2AECFE50-CED6-401B-8394-0EC5717D594E}" dt="2022-12-21T21:24:34.289" v="373" actId="21"/>
        <pc:sldMkLst>
          <pc:docMk/>
          <pc:sldMk cId="240022978" sldId="767"/>
        </pc:sldMkLst>
        <pc:spChg chg="del mod ord">
          <ac:chgData name="Deva Henry" userId="c22ffb78-ab3a-457d-bb8d-79ae97251357" providerId="ADAL" clId="{2AECFE50-CED6-401B-8394-0EC5717D594E}" dt="2022-12-21T21:20:37.592" v="333" actId="700"/>
          <ac:spMkLst>
            <pc:docMk/>
            <pc:sldMk cId="240022978" sldId="767"/>
            <ac:spMk id="2" creationId="{0434A1C5-870C-53D6-DA9D-7E95F91EE89E}"/>
          </ac:spMkLst>
        </pc:spChg>
        <pc:spChg chg="mod ord">
          <ac:chgData name="Deva Henry" userId="c22ffb78-ab3a-457d-bb8d-79ae97251357" providerId="ADAL" clId="{2AECFE50-CED6-401B-8394-0EC5717D594E}" dt="2022-12-21T21:21:33.770" v="340"/>
          <ac:spMkLst>
            <pc:docMk/>
            <pc:sldMk cId="240022978" sldId="767"/>
            <ac:spMk id="3" creationId="{B145995D-76C9-83FA-87F7-1827C18EEA58}"/>
          </ac:spMkLst>
        </pc:spChg>
        <pc:spChg chg="add mod ord">
          <ac:chgData name="Deva Henry" userId="c22ffb78-ab3a-457d-bb8d-79ae97251357" providerId="ADAL" clId="{2AECFE50-CED6-401B-8394-0EC5717D594E}" dt="2022-12-21T21:24:34.289" v="373" actId="21"/>
          <ac:spMkLst>
            <pc:docMk/>
            <pc:sldMk cId="240022978" sldId="767"/>
            <ac:spMk id="4" creationId="{96A86EB6-86FC-5939-3A09-78CE66FF86DC}"/>
          </ac:spMkLst>
        </pc:spChg>
        <pc:spChg chg="add mod ord">
          <ac:chgData name="Deva Henry" userId="c22ffb78-ab3a-457d-bb8d-79ae97251357" providerId="ADAL" clId="{2AECFE50-CED6-401B-8394-0EC5717D594E}" dt="2022-12-21T21:22:15.327" v="366" actId="6549"/>
          <ac:spMkLst>
            <pc:docMk/>
            <pc:sldMk cId="240022978" sldId="767"/>
            <ac:spMk id="5" creationId="{AAD6844D-16BB-146B-26EF-C8A40495EE00}"/>
          </ac:spMkLst>
        </pc:spChg>
        <pc:spChg chg="add del mod">
          <ac:chgData name="Deva Henry" userId="c22ffb78-ab3a-457d-bb8d-79ae97251357" providerId="ADAL" clId="{2AECFE50-CED6-401B-8394-0EC5717D594E}" dt="2022-12-21T21:21:33.770" v="340"/>
          <ac:spMkLst>
            <pc:docMk/>
            <pc:sldMk cId="240022978" sldId="767"/>
            <ac:spMk id="6" creationId="{5E7BFAE7-DFE4-CF07-6AC0-09A798C8248A}"/>
          </ac:spMkLst>
        </pc:spChg>
        <pc:spChg chg="add del mod">
          <ac:chgData name="Deva Henry" userId="c22ffb78-ab3a-457d-bb8d-79ae97251357" providerId="ADAL" clId="{2AECFE50-CED6-401B-8394-0EC5717D594E}" dt="2022-12-21T21:21:33.770" v="340"/>
          <ac:spMkLst>
            <pc:docMk/>
            <pc:sldMk cId="240022978" sldId="767"/>
            <ac:spMk id="7" creationId="{CFA081FC-517C-5956-1FA1-486407806F1A}"/>
          </ac:spMkLst>
        </pc:spChg>
        <pc:spChg chg="add del mod">
          <ac:chgData name="Deva Henry" userId="c22ffb78-ab3a-457d-bb8d-79ae97251357" providerId="ADAL" clId="{2AECFE50-CED6-401B-8394-0EC5717D594E}" dt="2022-12-21T21:21:33.770" v="340"/>
          <ac:spMkLst>
            <pc:docMk/>
            <pc:sldMk cId="240022978" sldId="767"/>
            <ac:spMk id="8" creationId="{560E2804-077B-929E-61B2-3B77F4863CFA}"/>
          </ac:spMkLst>
        </pc:spChg>
        <pc:spChg chg="add mod">
          <ac:chgData name="Deva Henry" userId="c22ffb78-ab3a-457d-bb8d-79ae97251357" providerId="ADAL" clId="{2AECFE50-CED6-401B-8394-0EC5717D594E}" dt="2022-12-21T21:22:11.696" v="365"/>
          <ac:spMkLst>
            <pc:docMk/>
            <pc:sldMk cId="240022978" sldId="767"/>
            <ac:spMk id="9" creationId="{CD0FCF0C-F61F-628D-0FF3-528B20967BB5}"/>
          </ac:spMkLst>
        </pc:spChg>
      </pc:sldChg>
      <pc:sldChg chg="addSp delSp modSp new mod">
        <pc:chgData name="Deva Henry" userId="c22ffb78-ab3a-457d-bb8d-79ae97251357" providerId="ADAL" clId="{2AECFE50-CED6-401B-8394-0EC5717D594E}" dt="2022-12-22T02:49:11.698" v="1955" actId="20577"/>
        <pc:sldMkLst>
          <pc:docMk/>
          <pc:sldMk cId="1533968640" sldId="768"/>
        </pc:sldMkLst>
        <pc:spChg chg="mod">
          <ac:chgData name="Deva Henry" userId="c22ffb78-ab3a-457d-bb8d-79ae97251357" providerId="ADAL" clId="{2AECFE50-CED6-401B-8394-0EC5717D594E}" dt="2022-12-21T21:24:54.262" v="379"/>
          <ac:spMkLst>
            <pc:docMk/>
            <pc:sldMk cId="1533968640" sldId="768"/>
            <ac:spMk id="2" creationId="{28BF2C21-87B2-DADC-AB59-2FFE195341CE}"/>
          </ac:spMkLst>
        </pc:spChg>
        <pc:spChg chg="mod">
          <ac:chgData name="Deva Henry" userId="c22ffb78-ab3a-457d-bb8d-79ae97251357" providerId="ADAL" clId="{2AECFE50-CED6-401B-8394-0EC5717D594E}" dt="2022-12-22T02:49:11.698" v="1955" actId="20577"/>
          <ac:spMkLst>
            <pc:docMk/>
            <pc:sldMk cId="1533968640" sldId="768"/>
            <ac:spMk id="3" creationId="{9C2C2A76-0C36-7574-5544-3E75E01A9559}"/>
          </ac:spMkLst>
        </pc:spChg>
        <pc:spChg chg="mod">
          <ac:chgData name="Deva Henry" userId="c22ffb78-ab3a-457d-bb8d-79ae97251357" providerId="ADAL" clId="{2AECFE50-CED6-401B-8394-0EC5717D594E}" dt="2022-12-21T21:24:54.262" v="379"/>
          <ac:spMkLst>
            <pc:docMk/>
            <pc:sldMk cId="1533968640" sldId="768"/>
            <ac:spMk id="4" creationId="{5CBD2F89-DE95-295E-5531-635B237EDEC7}"/>
          </ac:spMkLst>
        </pc:spChg>
        <pc:spChg chg="add del mod">
          <ac:chgData name="Deva Henry" userId="c22ffb78-ab3a-457d-bb8d-79ae97251357" providerId="ADAL" clId="{2AECFE50-CED6-401B-8394-0EC5717D594E}" dt="2022-12-21T21:24:54.262" v="379"/>
          <ac:spMkLst>
            <pc:docMk/>
            <pc:sldMk cId="1533968640" sldId="768"/>
            <ac:spMk id="5" creationId="{BF408257-62D2-0C9B-A5B9-FDA611178C4D}"/>
          </ac:spMkLst>
        </pc:spChg>
        <pc:spChg chg="add del mod">
          <ac:chgData name="Deva Henry" userId="c22ffb78-ab3a-457d-bb8d-79ae97251357" providerId="ADAL" clId="{2AECFE50-CED6-401B-8394-0EC5717D594E}" dt="2022-12-21T21:24:54.262" v="379"/>
          <ac:spMkLst>
            <pc:docMk/>
            <pc:sldMk cId="1533968640" sldId="768"/>
            <ac:spMk id="6" creationId="{17DBE040-693D-6FDD-0803-C235E7F90BA6}"/>
          </ac:spMkLst>
        </pc:spChg>
        <pc:spChg chg="add del mod">
          <ac:chgData name="Deva Henry" userId="c22ffb78-ab3a-457d-bb8d-79ae97251357" providerId="ADAL" clId="{2AECFE50-CED6-401B-8394-0EC5717D594E}" dt="2022-12-21T21:24:54.262" v="379"/>
          <ac:spMkLst>
            <pc:docMk/>
            <pc:sldMk cId="1533968640" sldId="768"/>
            <ac:spMk id="7" creationId="{49534948-93A1-D728-65B0-55E77A191E35}"/>
          </ac:spMkLst>
        </pc:spChg>
        <pc:spChg chg="add mod">
          <ac:chgData name="Deva Henry" userId="c22ffb78-ab3a-457d-bb8d-79ae97251357" providerId="ADAL" clId="{2AECFE50-CED6-401B-8394-0EC5717D594E}" dt="2022-12-22T02:49:08.738" v="1952" actId="20577"/>
          <ac:spMkLst>
            <pc:docMk/>
            <pc:sldMk cId="1533968640" sldId="768"/>
            <ac:spMk id="8" creationId="{DAB0812C-A2B6-FCB0-D991-2E7EFDD39E16}"/>
          </ac:spMkLst>
        </pc:spChg>
      </pc:sldChg>
      <pc:sldChg chg="addSp delSp modSp new mod">
        <pc:chgData name="Deva Henry" userId="c22ffb78-ab3a-457d-bb8d-79ae97251357" providerId="ADAL" clId="{2AECFE50-CED6-401B-8394-0EC5717D594E}" dt="2022-12-22T02:49:24.529" v="1956" actId="2710"/>
        <pc:sldMkLst>
          <pc:docMk/>
          <pc:sldMk cId="3631091743" sldId="769"/>
        </pc:sldMkLst>
        <pc:spChg chg="mod">
          <ac:chgData name="Deva Henry" userId="c22ffb78-ab3a-457d-bb8d-79ae97251357" providerId="ADAL" clId="{2AECFE50-CED6-401B-8394-0EC5717D594E}" dt="2022-12-21T21:26:10.247" v="393"/>
          <ac:spMkLst>
            <pc:docMk/>
            <pc:sldMk cId="3631091743" sldId="769"/>
            <ac:spMk id="2" creationId="{9DD62CC7-BA4E-9A68-8BB8-3AB139254DF2}"/>
          </ac:spMkLst>
        </pc:spChg>
        <pc:spChg chg="mod">
          <ac:chgData name="Deva Henry" userId="c22ffb78-ab3a-457d-bb8d-79ae97251357" providerId="ADAL" clId="{2AECFE50-CED6-401B-8394-0EC5717D594E}" dt="2022-12-22T02:49:24.529" v="1956" actId="2710"/>
          <ac:spMkLst>
            <pc:docMk/>
            <pc:sldMk cId="3631091743" sldId="769"/>
            <ac:spMk id="3" creationId="{085AE482-647A-FE10-03BF-A1DDD0E24F91}"/>
          </ac:spMkLst>
        </pc:spChg>
        <pc:spChg chg="mod">
          <ac:chgData name="Deva Henry" userId="c22ffb78-ab3a-457d-bb8d-79ae97251357" providerId="ADAL" clId="{2AECFE50-CED6-401B-8394-0EC5717D594E}" dt="2022-12-21T21:26:10.247" v="393"/>
          <ac:spMkLst>
            <pc:docMk/>
            <pc:sldMk cId="3631091743" sldId="769"/>
            <ac:spMk id="4" creationId="{8BA9BE32-6A43-4AFB-5E17-7F28B0A495A1}"/>
          </ac:spMkLst>
        </pc:spChg>
        <pc:spChg chg="add del mod">
          <ac:chgData name="Deva Henry" userId="c22ffb78-ab3a-457d-bb8d-79ae97251357" providerId="ADAL" clId="{2AECFE50-CED6-401B-8394-0EC5717D594E}" dt="2022-12-21T21:26:10.247" v="393"/>
          <ac:spMkLst>
            <pc:docMk/>
            <pc:sldMk cId="3631091743" sldId="769"/>
            <ac:spMk id="5" creationId="{5FB8322D-4361-7F07-E4DB-C5DA6D30CA25}"/>
          </ac:spMkLst>
        </pc:spChg>
        <pc:spChg chg="add del mod">
          <ac:chgData name="Deva Henry" userId="c22ffb78-ab3a-457d-bb8d-79ae97251357" providerId="ADAL" clId="{2AECFE50-CED6-401B-8394-0EC5717D594E}" dt="2022-12-21T21:26:10.247" v="393"/>
          <ac:spMkLst>
            <pc:docMk/>
            <pc:sldMk cId="3631091743" sldId="769"/>
            <ac:spMk id="6" creationId="{1E06D39A-B9F4-900E-FB77-8DC2889862CE}"/>
          </ac:spMkLst>
        </pc:spChg>
        <pc:spChg chg="add del mod">
          <ac:chgData name="Deva Henry" userId="c22ffb78-ab3a-457d-bb8d-79ae97251357" providerId="ADAL" clId="{2AECFE50-CED6-401B-8394-0EC5717D594E}" dt="2022-12-21T21:26:10.247" v="393"/>
          <ac:spMkLst>
            <pc:docMk/>
            <pc:sldMk cId="3631091743" sldId="769"/>
            <ac:spMk id="7" creationId="{F330B79C-92BA-0821-77C3-E2154007BC8C}"/>
          </ac:spMkLst>
        </pc:spChg>
      </pc:sldChg>
      <pc:sldChg chg="addSp delSp modSp new mod">
        <pc:chgData name="Deva Henry" userId="c22ffb78-ab3a-457d-bb8d-79ae97251357" providerId="ADAL" clId="{2AECFE50-CED6-401B-8394-0EC5717D594E}" dt="2022-12-22T02:49:31.364" v="1957" actId="2710"/>
        <pc:sldMkLst>
          <pc:docMk/>
          <pc:sldMk cId="2723126036" sldId="770"/>
        </pc:sldMkLst>
        <pc:spChg chg="mod">
          <ac:chgData name="Deva Henry" userId="c22ffb78-ab3a-457d-bb8d-79ae97251357" providerId="ADAL" clId="{2AECFE50-CED6-401B-8394-0EC5717D594E}" dt="2022-12-21T21:27:03.235" v="401"/>
          <ac:spMkLst>
            <pc:docMk/>
            <pc:sldMk cId="2723126036" sldId="770"/>
            <ac:spMk id="2" creationId="{ABF401DE-3F34-AAC3-92E5-696AA49016AA}"/>
          </ac:spMkLst>
        </pc:spChg>
        <pc:spChg chg="mod">
          <ac:chgData name="Deva Henry" userId="c22ffb78-ab3a-457d-bb8d-79ae97251357" providerId="ADAL" clId="{2AECFE50-CED6-401B-8394-0EC5717D594E}" dt="2022-12-22T02:49:31.364" v="1957" actId="2710"/>
          <ac:spMkLst>
            <pc:docMk/>
            <pc:sldMk cId="2723126036" sldId="770"/>
            <ac:spMk id="3" creationId="{F0206E4F-15EC-C2D1-742C-242E1F912EE1}"/>
          </ac:spMkLst>
        </pc:spChg>
        <pc:spChg chg="mod">
          <ac:chgData name="Deva Henry" userId="c22ffb78-ab3a-457d-bb8d-79ae97251357" providerId="ADAL" clId="{2AECFE50-CED6-401B-8394-0EC5717D594E}" dt="2022-12-21T21:27:03.235" v="401"/>
          <ac:spMkLst>
            <pc:docMk/>
            <pc:sldMk cId="2723126036" sldId="770"/>
            <ac:spMk id="4" creationId="{EDD05039-103B-6DE4-4F0A-0B7D5DE9D93E}"/>
          </ac:spMkLst>
        </pc:spChg>
        <pc:spChg chg="add del mod">
          <ac:chgData name="Deva Henry" userId="c22ffb78-ab3a-457d-bb8d-79ae97251357" providerId="ADAL" clId="{2AECFE50-CED6-401B-8394-0EC5717D594E}" dt="2022-12-21T21:27:03.235" v="401"/>
          <ac:spMkLst>
            <pc:docMk/>
            <pc:sldMk cId="2723126036" sldId="770"/>
            <ac:spMk id="5" creationId="{77ABFE65-CD99-7476-5DDC-83AEE301C070}"/>
          </ac:spMkLst>
        </pc:spChg>
        <pc:spChg chg="add del mod">
          <ac:chgData name="Deva Henry" userId="c22ffb78-ab3a-457d-bb8d-79ae97251357" providerId="ADAL" clId="{2AECFE50-CED6-401B-8394-0EC5717D594E}" dt="2022-12-21T21:27:03.235" v="401"/>
          <ac:spMkLst>
            <pc:docMk/>
            <pc:sldMk cId="2723126036" sldId="770"/>
            <ac:spMk id="6" creationId="{F04E4530-DAEA-100F-AC06-3844F9BEAFE4}"/>
          </ac:spMkLst>
        </pc:spChg>
        <pc:spChg chg="add del mod">
          <ac:chgData name="Deva Henry" userId="c22ffb78-ab3a-457d-bb8d-79ae97251357" providerId="ADAL" clId="{2AECFE50-CED6-401B-8394-0EC5717D594E}" dt="2022-12-21T21:27:03.235" v="401"/>
          <ac:spMkLst>
            <pc:docMk/>
            <pc:sldMk cId="2723126036" sldId="770"/>
            <ac:spMk id="7" creationId="{C47D52CF-ECBB-81A4-723B-848979B598CD}"/>
          </ac:spMkLst>
        </pc:spChg>
      </pc:sldChg>
      <pc:sldChg chg="add del">
        <pc:chgData name="Deva Henry" userId="c22ffb78-ab3a-457d-bb8d-79ae97251357" providerId="ADAL" clId="{2AECFE50-CED6-401B-8394-0EC5717D594E}" dt="2022-12-21T21:32:23.548" v="487" actId="47"/>
        <pc:sldMkLst>
          <pc:docMk/>
          <pc:sldMk cId="2332918917" sldId="771"/>
        </pc:sldMkLst>
      </pc:sldChg>
      <pc:sldChg chg="addSp modSp new mod ord modClrScheme chgLayout">
        <pc:chgData name="Deva Henry" userId="c22ffb78-ab3a-457d-bb8d-79ae97251357" providerId="ADAL" clId="{2AECFE50-CED6-401B-8394-0EC5717D594E}" dt="2022-12-21T21:40:33.035" v="1013" actId="20577"/>
        <pc:sldMkLst>
          <pc:docMk/>
          <pc:sldMk cId="2567700414" sldId="772"/>
        </pc:sldMkLst>
        <pc:spChg chg="mod ord">
          <ac:chgData name="Deva Henry" userId="c22ffb78-ab3a-457d-bb8d-79ae97251357" providerId="ADAL" clId="{2AECFE50-CED6-401B-8394-0EC5717D594E}" dt="2022-12-21T21:31:47.359" v="486" actId="700"/>
          <ac:spMkLst>
            <pc:docMk/>
            <pc:sldMk cId="2567700414" sldId="772"/>
            <ac:spMk id="2" creationId="{9B5D7BAB-FECE-7DBA-FE3C-42D013ACDF68}"/>
          </ac:spMkLst>
        </pc:spChg>
        <pc:spChg chg="mod ord">
          <ac:chgData name="Deva Henry" userId="c22ffb78-ab3a-457d-bb8d-79ae97251357" providerId="ADAL" clId="{2AECFE50-CED6-401B-8394-0EC5717D594E}" dt="2022-12-21T21:31:47.359" v="486" actId="700"/>
          <ac:spMkLst>
            <pc:docMk/>
            <pc:sldMk cId="2567700414" sldId="772"/>
            <ac:spMk id="3" creationId="{E90F9869-327F-4584-4050-A4794E345CE4}"/>
          </ac:spMkLst>
        </pc:spChg>
        <pc:spChg chg="add mod ord">
          <ac:chgData name="Deva Henry" userId="c22ffb78-ab3a-457d-bb8d-79ae97251357" providerId="ADAL" clId="{2AECFE50-CED6-401B-8394-0EC5717D594E}" dt="2022-12-21T21:40:33.035" v="1013" actId="20577"/>
          <ac:spMkLst>
            <pc:docMk/>
            <pc:sldMk cId="2567700414" sldId="772"/>
            <ac:spMk id="4" creationId="{40A1609A-8834-237A-B02E-0F68C6697922}"/>
          </ac:spMkLst>
        </pc:spChg>
      </pc:sldChg>
      <pc:sldChg chg="modSp add mod">
        <pc:chgData name="Deva Henry" userId="c22ffb78-ab3a-457d-bb8d-79ae97251357" providerId="ADAL" clId="{2AECFE50-CED6-401B-8394-0EC5717D594E}" dt="2022-12-21T21:41:54.047" v="1039" actId="20577"/>
        <pc:sldMkLst>
          <pc:docMk/>
          <pc:sldMk cId="1643719333" sldId="773"/>
        </pc:sldMkLst>
        <pc:spChg chg="mod">
          <ac:chgData name="Deva Henry" userId="c22ffb78-ab3a-457d-bb8d-79ae97251357" providerId="ADAL" clId="{2AECFE50-CED6-401B-8394-0EC5717D594E}" dt="2022-12-21T21:41:54.047" v="1039" actId="20577"/>
          <ac:spMkLst>
            <pc:docMk/>
            <pc:sldMk cId="1643719333" sldId="773"/>
            <ac:spMk id="246" creationId="{00000000-0000-0000-0000-000000000000}"/>
          </ac:spMkLst>
        </pc:spChg>
      </pc:sldChg>
      <pc:sldChg chg="addSp delSp modSp new mod chgLayout">
        <pc:chgData name="Deva Henry" userId="c22ffb78-ab3a-457d-bb8d-79ae97251357" providerId="ADAL" clId="{2AECFE50-CED6-401B-8394-0EC5717D594E}" dt="2022-12-21T21:44:15.835" v="1199" actId="20577"/>
        <pc:sldMkLst>
          <pc:docMk/>
          <pc:sldMk cId="335600631" sldId="774"/>
        </pc:sldMkLst>
        <pc:spChg chg="del mod ord">
          <ac:chgData name="Deva Henry" userId="c22ffb78-ab3a-457d-bb8d-79ae97251357" providerId="ADAL" clId="{2AECFE50-CED6-401B-8394-0EC5717D594E}" dt="2022-12-21T21:42:53.698" v="1041" actId="700"/>
          <ac:spMkLst>
            <pc:docMk/>
            <pc:sldMk cId="335600631" sldId="774"/>
            <ac:spMk id="2" creationId="{A8A47A69-1C41-7B9E-8763-7271334B77B1}"/>
          </ac:spMkLst>
        </pc:spChg>
        <pc:spChg chg="mod ord">
          <ac:chgData name="Deva Henry" userId="c22ffb78-ab3a-457d-bb8d-79ae97251357" providerId="ADAL" clId="{2AECFE50-CED6-401B-8394-0EC5717D594E}" dt="2022-12-21T21:42:53.698" v="1041" actId="700"/>
          <ac:spMkLst>
            <pc:docMk/>
            <pc:sldMk cId="335600631" sldId="774"/>
            <ac:spMk id="3" creationId="{6DC84E8D-12DA-F46B-03FA-D5FDC2C9234E}"/>
          </ac:spMkLst>
        </pc:spChg>
        <pc:spChg chg="add mod ord">
          <ac:chgData name="Deva Henry" userId="c22ffb78-ab3a-457d-bb8d-79ae97251357" providerId="ADAL" clId="{2AECFE50-CED6-401B-8394-0EC5717D594E}" dt="2022-12-21T21:42:59.622" v="1058" actId="20577"/>
          <ac:spMkLst>
            <pc:docMk/>
            <pc:sldMk cId="335600631" sldId="774"/>
            <ac:spMk id="4" creationId="{A01E6B4A-8A32-6301-0409-06B728064DB9}"/>
          </ac:spMkLst>
        </pc:spChg>
        <pc:spChg chg="add mod ord">
          <ac:chgData name="Deva Henry" userId="c22ffb78-ab3a-457d-bb8d-79ae97251357" providerId="ADAL" clId="{2AECFE50-CED6-401B-8394-0EC5717D594E}" dt="2022-12-21T21:44:15.835" v="1199" actId="20577"/>
          <ac:spMkLst>
            <pc:docMk/>
            <pc:sldMk cId="335600631" sldId="774"/>
            <ac:spMk id="5" creationId="{CC692C96-C636-8225-AF30-0724A1226C7D}"/>
          </ac:spMkLst>
        </pc:spChg>
      </pc:sldChg>
      <pc:sldChg chg="modSp add mod modShow chgLayout">
        <pc:chgData name="Deva Henry" userId="c22ffb78-ab3a-457d-bb8d-79ae97251357" providerId="ADAL" clId="{2AECFE50-CED6-401B-8394-0EC5717D594E}" dt="2022-12-22T15:38:53.745" v="2267" actId="729"/>
        <pc:sldMkLst>
          <pc:docMk/>
          <pc:sldMk cId="1509461321" sldId="775"/>
        </pc:sldMkLst>
        <pc:spChg chg="mod ord">
          <ac:chgData name="Deva Henry" userId="c22ffb78-ab3a-457d-bb8d-79ae97251357" providerId="ADAL" clId="{2AECFE50-CED6-401B-8394-0EC5717D594E}" dt="2022-12-21T21:50:57.491" v="1415" actId="700"/>
          <ac:spMkLst>
            <pc:docMk/>
            <pc:sldMk cId="1509461321" sldId="775"/>
            <ac:spMk id="2" creationId="{780CE4E7-163D-487A-AA96-4335602644C8}"/>
          </ac:spMkLst>
        </pc:spChg>
        <pc:spChg chg="mod ord">
          <ac:chgData name="Deva Henry" userId="c22ffb78-ab3a-457d-bb8d-79ae97251357" providerId="ADAL" clId="{2AECFE50-CED6-401B-8394-0EC5717D594E}" dt="2022-12-21T21:50:57.491" v="1415" actId="700"/>
          <ac:spMkLst>
            <pc:docMk/>
            <pc:sldMk cId="1509461321" sldId="775"/>
            <ac:spMk id="3" creationId="{AFCD7B37-DA9A-4A56-94CF-B1A72DB45623}"/>
          </ac:spMkLst>
        </pc:spChg>
        <pc:spChg chg="mod ord">
          <ac:chgData name="Deva Henry" userId="c22ffb78-ab3a-457d-bb8d-79ae97251357" providerId="ADAL" clId="{2AECFE50-CED6-401B-8394-0EC5717D594E}" dt="2022-12-21T21:50:57.491" v="1415" actId="700"/>
          <ac:spMkLst>
            <pc:docMk/>
            <pc:sldMk cId="1509461321" sldId="775"/>
            <ac:spMk id="4" creationId="{AF8F6CDE-EA83-419F-89FE-74B5D10A9078}"/>
          </ac:spMkLst>
        </pc:spChg>
      </pc:sldChg>
      <pc:sldChg chg="add del">
        <pc:chgData name="Deva Henry" userId="c22ffb78-ab3a-457d-bb8d-79ae97251357" providerId="ADAL" clId="{2AECFE50-CED6-401B-8394-0EC5717D594E}" dt="2022-12-21T21:49:55.206" v="1411" actId="47"/>
        <pc:sldMkLst>
          <pc:docMk/>
          <pc:sldMk cId="2995170716" sldId="775"/>
        </pc:sldMkLst>
      </pc:sldChg>
      <pc:sldChg chg="addSp delSp modSp new mod">
        <pc:chgData name="Deva Henry" userId="c22ffb78-ab3a-457d-bb8d-79ae97251357" providerId="ADAL" clId="{2AECFE50-CED6-401B-8394-0EC5717D594E}" dt="2022-12-21T21:46:25.159" v="1328" actId="20577"/>
        <pc:sldMkLst>
          <pc:docMk/>
          <pc:sldMk cId="225469334" sldId="776"/>
        </pc:sldMkLst>
        <pc:spChg chg="mod">
          <ac:chgData name="Deva Henry" userId="c22ffb78-ab3a-457d-bb8d-79ae97251357" providerId="ADAL" clId="{2AECFE50-CED6-401B-8394-0EC5717D594E}" dt="2022-12-21T21:46:17.138" v="1325"/>
          <ac:spMkLst>
            <pc:docMk/>
            <pc:sldMk cId="225469334" sldId="776"/>
            <ac:spMk id="2" creationId="{37238C2C-AA08-CD21-6347-1D68E602FD7F}"/>
          </ac:spMkLst>
        </pc:spChg>
        <pc:spChg chg="mod">
          <ac:chgData name="Deva Henry" userId="c22ffb78-ab3a-457d-bb8d-79ae97251357" providerId="ADAL" clId="{2AECFE50-CED6-401B-8394-0EC5717D594E}" dt="2022-12-21T21:46:25.159" v="1328" actId="20577"/>
          <ac:spMkLst>
            <pc:docMk/>
            <pc:sldMk cId="225469334" sldId="776"/>
            <ac:spMk id="3" creationId="{8BC35045-FFFC-9580-3BB4-F80EB85A3C41}"/>
          </ac:spMkLst>
        </pc:spChg>
        <pc:spChg chg="mod">
          <ac:chgData name="Deva Henry" userId="c22ffb78-ab3a-457d-bb8d-79ae97251357" providerId="ADAL" clId="{2AECFE50-CED6-401B-8394-0EC5717D594E}" dt="2022-12-21T21:46:17.138" v="1325"/>
          <ac:spMkLst>
            <pc:docMk/>
            <pc:sldMk cId="225469334" sldId="776"/>
            <ac:spMk id="4" creationId="{27E1782E-D50F-2AAC-83F3-06D97D5A3C8D}"/>
          </ac:spMkLst>
        </pc:spChg>
        <pc:spChg chg="add del mod">
          <ac:chgData name="Deva Henry" userId="c22ffb78-ab3a-457d-bb8d-79ae97251357" providerId="ADAL" clId="{2AECFE50-CED6-401B-8394-0EC5717D594E}" dt="2022-12-21T21:45:14.172" v="1291"/>
          <ac:spMkLst>
            <pc:docMk/>
            <pc:sldMk cId="225469334" sldId="776"/>
            <ac:spMk id="5" creationId="{F9AA3AEE-3192-852B-F9C4-27821DE32BDE}"/>
          </ac:spMkLst>
        </pc:spChg>
        <pc:spChg chg="add del mod">
          <ac:chgData name="Deva Henry" userId="c22ffb78-ab3a-457d-bb8d-79ae97251357" providerId="ADAL" clId="{2AECFE50-CED6-401B-8394-0EC5717D594E}" dt="2022-12-21T21:45:14.172" v="1291"/>
          <ac:spMkLst>
            <pc:docMk/>
            <pc:sldMk cId="225469334" sldId="776"/>
            <ac:spMk id="6" creationId="{B48B5EDC-B354-A5B9-D9C3-6ABDD62D2E49}"/>
          </ac:spMkLst>
        </pc:spChg>
        <pc:spChg chg="add del mod">
          <ac:chgData name="Deva Henry" userId="c22ffb78-ab3a-457d-bb8d-79ae97251357" providerId="ADAL" clId="{2AECFE50-CED6-401B-8394-0EC5717D594E}" dt="2022-12-21T21:45:14.172" v="1291"/>
          <ac:spMkLst>
            <pc:docMk/>
            <pc:sldMk cId="225469334" sldId="776"/>
            <ac:spMk id="7" creationId="{E15AF862-1049-D1D4-A524-B83E810E276E}"/>
          </ac:spMkLst>
        </pc:spChg>
        <pc:spChg chg="add del mod">
          <ac:chgData name="Deva Henry" userId="c22ffb78-ab3a-457d-bb8d-79ae97251357" providerId="ADAL" clId="{2AECFE50-CED6-401B-8394-0EC5717D594E}" dt="2022-12-21T21:46:17.138" v="1325"/>
          <ac:spMkLst>
            <pc:docMk/>
            <pc:sldMk cId="225469334" sldId="776"/>
            <ac:spMk id="8" creationId="{0C7F7C81-7C38-9DEC-CEE8-8D43B837C598}"/>
          </ac:spMkLst>
        </pc:spChg>
        <pc:spChg chg="add del mod">
          <ac:chgData name="Deva Henry" userId="c22ffb78-ab3a-457d-bb8d-79ae97251357" providerId="ADAL" clId="{2AECFE50-CED6-401B-8394-0EC5717D594E}" dt="2022-12-21T21:46:17.138" v="1325"/>
          <ac:spMkLst>
            <pc:docMk/>
            <pc:sldMk cId="225469334" sldId="776"/>
            <ac:spMk id="9" creationId="{06065BAF-2517-DD4A-2F62-72C33B6236B2}"/>
          </ac:spMkLst>
        </pc:spChg>
        <pc:spChg chg="add del mod">
          <ac:chgData name="Deva Henry" userId="c22ffb78-ab3a-457d-bb8d-79ae97251357" providerId="ADAL" clId="{2AECFE50-CED6-401B-8394-0EC5717D594E}" dt="2022-12-21T21:46:17.138" v="1325"/>
          <ac:spMkLst>
            <pc:docMk/>
            <pc:sldMk cId="225469334" sldId="776"/>
            <ac:spMk id="10" creationId="{DEBC4D9B-4950-0772-A113-EF67B00E6576}"/>
          </ac:spMkLst>
        </pc:spChg>
      </pc:sldChg>
      <pc:sldChg chg="add del">
        <pc:chgData name="Deva Henry" userId="c22ffb78-ab3a-457d-bb8d-79ae97251357" providerId="ADAL" clId="{2AECFE50-CED6-401B-8394-0EC5717D594E}" dt="2022-12-21T21:43:29.729" v="1061"/>
        <pc:sldMkLst>
          <pc:docMk/>
          <pc:sldMk cId="1010777865" sldId="776"/>
        </pc:sldMkLst>
      </pc:sldChg>
      <pc:sldChg chg="addSp delSp modSp add mod">
        <pc:chgData name="Deva Henry" userId="c22ffb78-ab3a-457d-bb8d-79ae97251357" providerId="ADAL" clId="{2AECFE50-CED6-401B-8394-0EC5717D594E}" dt="2022-12-21T21:49:33.409" v="1410" actId="20577"/>
        <pc:sldMkLst>
          <pc:docMk/>
          <pc:sldMk cId="1079550958" sldId="777"/>
        </pc:sldMkLst>
        <pc:spChg chg="mod">
          <ac:chgData name="Deva Henry" userId="c22ffb78-ab3a-457d-bb8d-79ae97251357" providerId="ADAL" clId="{2AECFE50-CED6-401B-8394-0EC5717D594E}" dt="2022-12-21T21:49:08.372" v="1381"/>
          <ac:spMkLst>
            <pc:docMk/>
            <pc:sldMk cId="1079550958" sldId="777"/>
            <ac:spMk id="2" creationId="{37238C2C-AA08-CD21-6347-1D68E602FD7F}"/>
          </ac:spMkLst>
        </pc:spChg>
        <pc:spChg chg="mod">
          <ac:chgData name="Deva Henry" userId="c22ffb78-ab3a-457d-bb8d-79ae97251357" providerId="ADAL" clId="{2AECFE50-CED6-401B-8394-0EC5717D594E}" dt="2022-12-21T21:49:33.409" v="1410" actId="20577"/>
          <ac:spMkLst>
            <pc:docMk/>
            <pc:sldMk cId="1079550958" sldId="777"/>
            <ac:spMk id="3" creationId="{8BC35045-FFFC-9580-3BB4-F80EB85A3C41}"/>
          </ac:spMkLst>
        </pc:spChg>
        <pc:spChg chg="mod">
          <ac:chgData name="Deva Henry" userId="c22ffb78-ab3a-457d-bb8d-79ae97251357" providerId="ADAL" clId="{2AECFE50-CED6-401B-8394-0EC5717D594E}" dt="2022-12-21T21:49:08.372" v="1381"/>
          <ac:spMkLst>
            <pc:docMk/>
            <pc:sldMk cId="1079550958" sldId="777"/>
            <ac:spMk id="4" creationId="{27E1782E-D50F-2AAC-83F3-06D97D5A3C8D}"/>
          </ac:spMkLst>
        </pc:spChg>
        <pc:spChg chg="add del mod">
          <ac:chgData name="Deva Henry" userId="c22ffb78-ab3a-457d-bb8d-79ae97251357" providerId="ADAL" clId="{2AECFE50-CED6-401B-8394-0EC5717D594E}" dt="2022-12-21T21:47:40.368" v="1363"/>
          <ac:spMkLst>
            <pc:docMk/>
            <pc:sldMk cId="1079550958" sldId="777"/>
            <ac:spMk id="5" creationId="{958C1D6B-D970-9446-C4D0-820A82B7DB56}"/>
          </ac:spMkLst>
        </pc:spChg>
        <pc:spChg chg="add del mod">
          <ac:chgData name="Deva Henry" userId="c22ffb78-ab3a-457d-bb8d-79ae97251357" providerId="ADAL" clId="{2AECFE50-CED6-401B-8394-0EC5717D594E}" dt="2022-12-21T21:47:40.368" v="1363"/>
          <ac:spMkLst>
            <pc:docMk/>
            <pc:sldMk cId="1079550958" sldId="777"/>
            <ac:spMk id="6" creationId="{72461EAE-3965-D392-BD83-E159427CE0BD}"/>
          </ac:spMkLst>
        </pc:spChg>
        <pc:spChg chg="add del mod">
          <ac:chgData name="Deva Henry" userId="c22ffb78-ab3a-457d-bb8d-79ae97251357" providerId="ADAL" clId="{2AECFE50-CED6-401B-8394-0EC5717D594E}" dt="2022-12-21T21:47:40.368" v="1363"/>
          <ac:spMkLst>
            <pc:docMk/>
            <pc:sldMk cId="1079550958" sldId="777"/>
            <ac:spMk id="7" creationId="{8E74D3BD-2E7A-4B3D-CB6B-2A3EB65350E4}"/>
          </ac:spMkLst>
        </pc:spChg>
        <pc:spChg chg="add del mod">
          <ac:chgData name="Deva Henry" userId="c22ffb78-ab3a-457d-bb8d-79ae97251357" providerId="ADAL" clId="{2AECFE50-CED6-401B-8394-0EC5717D594E}" dt="2022-12-21T21:49:08.372" v="1381"/>
          <ac:spMkLst>
            <pc:docMk/>
            <pc:sldMk cId="1079550958" sldId="777"/>
            <ac:spMk id="8" creationId="{C8BAF16F-CCEF-EAA1-6015-6B4BBBFDC7B2}"/>
          </ac:spMkLst>
        </pc:spChg>
        <pc:spChg chg="add del mod">
          <ac:chgData name="Deva Henry" userId="c22ffb78-ab3a-457d-bb8d-79ae97251357" providerId="ADAL" clId="{2AECFE50-CED6-401B-8394-0EC5717D594E}" dt="2022-12-21T21:49:08.372" v="1381"/>
          <ac:spMkLst>
            <pc:docMk/>
            <pc:sldMk cId="1079550958" sldId="777"/>
            <ac:spMk id="9" creationId="{5EEC0AC9-927C-D244-4ABD-A776E65BC33D}"/>
          </ac:spMkLst>
        </pc:spChg>
        <pc:spChg chg="add del mod">
          <ac:chgData name="Deva Henry" userId="c22ffb78-ab3a-457d-bb8d-79ae97251357" providerId="ADAL" clId="{2AECFE50-CED6-401B-8394-0EC5717D594E}" dt="2022-12-21T21:49:08.372" v="1381"/>
          <ac:spMkLst>
            <pc:docMk/>
            <pc:sldMk cId="1079550958" sldId="777"/>
            <ac:spMk id="10" creationId="{B944680F-6962-1380-7E3E-A762C4ABAD9D}"/>
          </ac:spMkLst>
        </pc:spChg>
      </pc:sldChg>
      <pc:sldChg chg="add mod modShow">
        <pc:chgData name="Deva Henry" userId="c22ffb78-ab3a-457d-bb8d-79ae97251357" providerId="ADAL" clId="{2AECFE50-CED6-401B-8394-0EC5717D594E}" dt="2022-12-22T15:38:53.745" v="2267" actId="729"/>
        <pc:sldMkLst>
          <pc:docMk/>
          <pc:sldMk cId="976525667" sldId="778"/>
        </pc:sldMkLst>
      </pc:sldChg>
      <pc:sldChg chg="modSp add mod modShow chgLayout">
        <pc:chgData name="Deva Henry" userId="c22ffb78-ab3a-457d-bb8d-79ae97251357" providerId="ADAL" clId="{2AECFE50-CED6-401B-8394-0EC5717D594E}" dt="2022-12-22T15:38:53.745" v="2267" actId="729"/>
        <pc:sldMkLst>
          <pc:docMk/>
          <pc:sldMk cId="3662950434" sldId="779"/>
        </pc:sldMkLst>
        <pc:spChg chg="mod ord">
          <ac:chgData name="Deva Henry" userId="c22ffb78-ab3a-457d-bb8d-79ae97251357" providerId="ADAL" clId="{2AECFE50-CED6-401B-8394-0EC5717D594E}" dt="2022-12-21T21:50:46.717" v="1413" actId="700"/>
          <ac:spMkLst>
            <pc:docMk/>
            <pc:sldMk cId="3662950434" sldId="779"/>
            <ac:spMk id="3" creationId="{FFC7980A-EDD7-4664-A8F7-A3DAE331DA3E}"/>
          </ac:spMkLst>
        </pc:spChg>
        <pc:spChg chg="mod ord">
          <ac:chgData name="Deva Henry" userId="c22ffb78-ab3a-457d-bb8d-79ae97251357" providerId="ADAL" clId="{2AECFE50-CED6-401B-8394-0EC5717D594E}" dt="2022-12-21T21:50:46.717" v="1413" actId="700"/>
          <ac:spMkLst>
            <pc:docMk/>
            <pc:sldMk cId="3662950434" sldId="779"/>
            <ac:spMk id="4" creationId="{114E5954-9658-4AF5-A2D7-E214C486F373}"/>
          </ac:spMkLst>
        </pc:spChg>
        <pc:spChg chg="mod ord">
          <ac:chgData name="Deva Henry" userId="c22ffb78-ab3a-457d-bb8d-79ae97251357" providerId="ADAL" clId="{2AECFE50-CED6-401B-8394-0EC5717D594E}" dt="2022-12-21T21:50:52.025" v="1414" actId="14100"/>
          <ac:spMkLst>
            <pc:docMk/>
            <pc:sldMk cId="3662950434" sldId="779"/>
            <ac:spMk id="5" creationId="{32BD1E89-5E80-4952-9FA9-FCBFFC63D82F}"/>
          </ac:spMkLst>
        </pc:spChg>
      </pc:sldChg>
      <pc:sldChg chg="add mod modShow">
        <pc:chgData name="Deva Henry" userId="c22ffb78-ab3a-457d-bb8d-79ae97251357" providerId="ADAL" clId="{2AECFE50-CED6-401B-8394-0EC5717D594E}" dt="2022-12-22T15:38:53.745" v="2267" actId="729"/>
        <pc:sldMkLst>
          <pc:docMk/>
          <pc:sldMk cId="438793282" sldId="780"/>
        </pc:sldMkLst>
      </pc:sldChg>
      <pc:sldChg chg="modSp add mod modShow chgLayout">
        <pc:chgData name="Deva Henry" userId="c22ffb78-ab3a-457d-bb8d-79ae97251357" providerId="ADAL" clId="{2AECFE50-CED6-401B-8394-0EC5717D594E}" dt="2022-12-22T15:38:53.745" v="2267" actId="729"/>
        <pc:sldMkLst>
          <pc:docMk/>
          <pc:sldMk cId="159643109" sldId="781"/>
        </pc:sldMkLst>
        <pc:spChg chg="mod ord">
          <ac:chgData name="Deva Henry" userId="c22ffb78-ab3a-457d-bb8d-79ae97251357" providerId="ADAL" clId="{2AECFE50-CED6-401B-8394-0EC5717D594E}" dt="2022-12-21T21:51:09.842" v="1416" actId="700"/>
          <ac:spMkLst>
            <pc:docMk/>
            <pc:sldMk cId="159643109" sldId="781"/>
            <ac:spMk id="2" creationId="{6453796D-456C-4DE7-9341-0FB6185840F8}"/>
          </ac:spMkLst>
        </pc:spChg>
        <pc:spChg chg="mod ord">
          <ac:chgData name="Deva Henry" userId="c22ffb78-ab3a-457d-bb8d-79ae97251357" providerId="ADAL" clId="{2AECFE50-CED6-401B-8394-0EC5717D594E}" dt="2022-12-21T21:51:09.842" v="1416" actId="700"/>
          <ac:spMkLst>
            <pc:docMk/>
            <pc:sldMk cId="159643109" sldId="781"/>
            <ac:spMk id="3" creationId="{405DD802-EF94-4EEC-B505-CDD5AE6E83F4}"/>
          </ac:spMkLst>
        </pc:spChg>
        <pc:spChg chg="mod ord">
          <ac:chgData name="Deva Henry" userId="c22ffb78-ab3a-457d-bb8d-79ae97251357" providerId="ADAL" clId="{2AECFE50-CED6-401B-8394-0EC5717D594E}" dt="2022-12-21T21:51:09.842" v="1416" actId="700"/>
          <ac:spMkLst>
            <pc:docMk/>
            <pc:sldMk cId="159643109" sldId="781"/>
            <ac:spMk id="4" creationId="{018AAEBE-7B78-4A5D-810E-3CB7D8F34B51}"/>
          </ac:spMkLst>
        </pc:spChg>
      </pc:sldChg>
      <pc:sldChg chg="modSp add mod modShow chgLayout">
        <pc:chgData name="Deva Henry" userId="c22ffb78-ab3a-457d-bb8d-79ae97251357" providerId="ADAL" clId="{2AECFE50-CED6-401B-8394-0EC5717D594E}" dt="2022-12-22T15:38:53.745" v="2267" actId="729"/>
        <pc:sldMkLst>
          <pc:docMk/>
          <pc:sldMk cId="1081780348" sldId="782"/>
        </pc:sldMkLst>
        <pc:spChg chg="mod ord">
          <ac:chgData name="Deva Henry" userId="c22ffb78-ab3a-457d-bb8d-79ae97251357" providerId="ADAL" clId="{2AECFE50-CED6-401B-8394-0EC5717D594E}" dt="2022-12-21T21:51:14.750" v="1417" actId="700"/>
          <ac:spMkLst>
            <pc:docMk/>
            <pc:sldMk cId="1081780348" sldId="782"/>
            <ac:spMk id="2" creationId="{88F33BD7-3B93-4940-B746-1F91D42300BA}"/>
          </ac:spMkLst>
        </pc:spChg>
        <pc:spChg chg="mod ord">
          <ac:chgData name="Deva Henry" userId="c22ffb78-ab3a-457d-bb8d-79ae97251357" providerId="ADAL" clId="{2AECFE50-CED6-401B-8394-0EC5717D594E}" dt="2022-12-21T21:51:14.750" v="1417" actId="700"/>
          <ac:spMkLst>
            <pc:docMk/>
            <pc:sldMk cId="1081780348" sldId="782"/>
            <ac:spMk id="3" creationId="{DDC0F147-5DC2-4D2B-9F8F-063468977789}"/>
          </ac:spMkLst>
        </pc:spChg>
        <pc:spChg chg="mod ord">
          <ac:chgData name="Deva Henry" userId="c22ffb78-ab3a-457d-bb8d-79ae97251357" providerId="ADAL" clId="{2AECFE50-CED6-401B-8394-0EC5717D594E}" dt="2022-12-21T21:51:14.750" v="1417" actId="700"/>
          <ac:spMkLst>
            <pc:docMk/>
            <pc:sldMk cId="1081780348" sldId="782"/>
            <ac:spMk id="4" creationId="{9574DFBA-F5DA-4222-8C2D-5F8EAF007DA2}"/>
          </ac:spMkLst>
        </pc:spChg>
      </pc:sldChg>
      <pc:sldChg chg="delSp modSp add mod modShow">
        <pc:chgData name="Deva Henry" userId="c22ffb78-ab3a-457d-bb8d-79ae97251357" providerId="ADAL" clId="{2AECFE50-CED6-401B-8394-0EC5717D594E}" dt="2022-12-22T15:38:53.745" v="2267" actId="729"/>
        <pc:sldMkLst>
          <pc:docMk/>
          <pc:sldMk cId="1186890966" sldId="783"/>
        </pc:sldMkLst>
        <pc:spChg chg="mod">
          <ac:chgData name="Deva Henry" userId="c22ffb78-ab3a-457d-bb8d-79ae97251357" providerId="ADAL" clId="{2AECFE50-CED6-401B-8394-0EC5717D594E}" dt="2022-12-21T22:29:31.027" v="1840" actId="20577"/>
          <ac:spMkLst>
            <pc:docMk/>
            <pc:sldMk cId="1186890966" sldId="783"/>
            <ac:spMk id="3" creationId="{AD7D509D-D252-8B44-BB3B-8EB5D1F30020}"/>
          </ac:spMkLst>
        </pc:spChg>
        <pc:picChg chg="del">
          <ac:chgData name="Deva Henry" userId="c22ffb78-ab3a-457d-bb8d-79ae97251357" providerId="ADAL" clId="{2AECFE50-CED6-401B-8394-0EC5717D594E}" dt="2022-12-21T22:29:01.390" v="1716" actId="478"/>
          <ac:picMkLst>
            <pc:docMk/>
            <pc:sldMk cId="1186890966" sldId="783"/>
            <ac:picMk id="5" creationId="{A04E857C-BF5E-D51A-D3C7-C5D6872AB54E}"/>
          </ac:picMkLst>
        </pc:picChg>
      </pc:sldChg>
      <pc:sldChg chg="modSp add mod modShow chgLayout">
        <pc:chgData name="Deva Henry" userId="c22ffb78-ab3a-457d-bb8d-79ae97251357" providerId="ADAL" clId="{2AECFE50-CED6-401B-8394-0EC5717D594E}" dt="2022-12-22T15:38:53.745" v="2267" actId="729"/>
        <pc:sldMkLst>
          <pc:docMk/>
          <pc:sldMk cId="3761825835" sldId="784"/>
        </pc:sldMkLst>
        <pc:spChg chg="mod ord">
          <ac:chgData name="Deva Henry" userId="c22ffb78-ab3a-457d-bb8d-79ae97251357" providerId="ADAL" clId="{2AECFE50-CED6-401B-8394-0EC5717D594E}" dt="2022-12-21T22:19:59.235" v="1419" actId="700"/>
          <ac:spMkLst>
            <pc:docMk/>
            <pc:sldMk cId="3761825835" sldId="784"/>
            <ac:spMk id="2" creationId="{EFF82FDF-16E8-4BF9-8F40-AAF52EE6A9D0}"/>
          </ac:spMkLst>
        </pc:spChg>
        <pc:spChg chg="mod ord">
          <ac:chgData name="Deva Henry" userId="c22ffb78-ab3a-457d-bb8d-79ae97251357" providerId="ADAL" clId="{2AECFE50-CED6-401B-8394-0EC5717D594E}" dt="2022-12-21T22:19:59.235" v="1419" actId="700"/>
          <ac:spMkLst>
            <pc:docMk/>
            <pc:sldMk cId="3761825835" sldId="784"/>
            <ac:spMk id="3" creationId="{45A9018A-5610-438E-8FBF-A21FE5814F98}"/>
          </ac:spMkLst>
        </pc:spChg>
        <pc:spChg chg="mod ord">
          <ac:chgData name="Deva Henry" userId="c22ffb78-ab3a-457d-bb8d-79ae97251357" providerId="ADAL" clId="{2AECFE50-CED6-401B-8394-0EC5717D594E}" dt="2022-12-21T22:19:59.235" v="1419" actId="700"/>
          <ac:spMkLst>
            <pc:docMk/>
            <pc:sldMk cId="3761825835" sldId="784"/>
            <ac:spMk id="4" creationId="{29EA7DB3-19AD-4C6A-84C1-DD1192227360}"/>
          </ac:spMkLst>
        </pc:spChg>
      </pc:sldChg>
      <pc:sldChg chg="modSp add mod modShow chgLayout">
        <pc:chgData name="Deva Henry" userId="c22ffb78-ab3a-457d-bb8d-79ae97251357" providerId="ADAL" clId="{2AECFE50-CED6-401B-8394-0EC5717D594E}" dt="2022-12-22T15:38:53.745" v="2267" actId="729"/>
        <pc:sldMkLst>
          <pc:docMk/>
          <pc:sldMk cId="2998177257" sldId="787"/>
        </pc:sldMkLst>
        <pc:spChg chg="mod ord">
          <ac:chgData name="Deva Henry" userId="c22ffb78-ab3a-457d-bb8d-79ae97251357" providerId="ADAL" clId="{2AECFE50-CED6-401B-8394-0EC5717D594E}" dt="2022-12-21T22:19:59.235" v="1419" actId="700"/>
          <ac:spMkLst>
            <pc:docMk/>
            <pc:sldMk cId="2998177257" sldId="787"/>
            <ac:spMk id="2" creationId="{7AC93597-F985-4673-AEE2-23F2007698FB}"/>
          </ac:spMkLst>
        </pc:spChg>
        <pc:spChg chg="mod ord">
          <ac:chgData name="Deva Henry" userId="c22ffb78-ab3a-457d-bb8d-79ae97251357" providerId="ADAL" clId="{2AECFE50-CED6-401B-8394-0EC5717D594E}" dt="2022-12-21T22:21:05.531" v="1427" actId="20577"/>
          <ac:spMkLst>
            <pc:docMk/>
            <pc:sldMk cId="2998177257" sldId="787"/>
            <ac:spMk id="3" creationId="{3A5EB050-20AA-4C1F-840A-B622D2D97650}"/>
          </ac:spMkLst>
        </pc:spChg>
        <pc:spChg chg="mod ord">
          <ac:chgData name="Deva Henry" userId="c22ffb78-ab3a-457d-bb8d-79ae97251357" providerId="ADAL" clId="{2AECFE50-CED6-401B-8394-0EC5717D594E}" dt="2022-12-21T22:19:59.235" v="1419" actId="700"/>
          <ac:spMkLst>
            <pc:docMk/>
            <pc:sldMk cId="2998177257" sldId="787"/>
            <ac:spMk id="4" creationId="{E144BAC7-CEEA-4921-8CD8-5B4C1846781F}"/>
          </ac:spMkLst>
        </pc:spChg>
      </pc:sldChg>
      <pc:sldChg chg="modSp add mod modShow chgLayout">
        <pc:chgData name="Deva Henry" userId="c22ffb78-ab3a-457d-bb8d-79ae97251357" providerId="ADAL" clId="{2AECFE50-CED6-401B-8394-0EC5717D594E}" dt="2022-12-22T15:38:53.745" v="2267" actId="729"/>
        <pc:sldMkLst>
          <pc:docMk/>
          <pc:sldMk cId="3644648604" sldId="788"/>
        </pc:sldMkLst>
        <pc:spChg chg="mod ord">
          <ac:chgData name="Deva Henry" userId="c22ffb78-ab3a-457d-bb8d-79ae97251357" providerId="ADAL" clId="{2AECFE50-CED6-401B-8394-0EC5717D594E}" dt="2022-12-21T22:19:59.235" v="1419" actId="700"/>
          <ac:spMkLst>
            <pc:docMk/>
            <pc:sldMk cId="3644648604" sldId="788"/>
            <ac:spMk id="2" creationId="{6507370E-C5C0-454A-839C-B14E7A309AAF}"/>
          </ac:spMkLst>
        </pc:spChg>
        <pc:spChg chg="mod ord">
          <ac:chgData name="Deva Henry" userId="c22ffb78-ab3a-457d-bb8d-79ae97251357" providerId="ADAL" clId="{2AECFE50-CED6-401B-8394-0EC5717D594E}" dt="2022-12-21T22:22:25.134" v="1431" actId="2710"/>
          <ac:spMkLst>
            <pc:docMk/>
            <pc:sldMk cId="3644648604" sldId="788"/>
            <ac:spMk id="3" creationId="{BF437F0D-5F1E-41ED-B843-690E5264DFB0}"/>
          </ac:spMkLst>
        </pc:spChg>
        <pc:spChg chg="mod ord">
          <ac:chgData name="Deva Henry" userId="c22ffb78-ab3a-457d-bb8d-79ae97251357" providerId="ADAL" clId="{2AECFE50-CED6-401B-8394-0EC5717D594E}" dt="2022-12-21T22:19:59.235" v="1419" actId="700"/>
          <ac:spMkLst>
            <pc:docMk/>
            <pc:sldMk cId="3644648604" sldId="788"/>
            <ac:spMk id="4" creationId="{1D058D71-9722-4442-915F-3E1FC1650AFA}"/>
          </ac:spMkLst>
        </pc:spChg>
      </pc:sldChg>
      <pc:sldChg chg="modSp add mod modShow chgLayout">
        <pc:chgData name="Deva Henry" userId="c22ffb78-ab3a-457d-bb8d-79ae97251357" providerId="ADAL" clId="{2AECFE50-CED6-401B-8394-0EC5717D594E}" dt="2022-12-22T15:38:53.745" v="2267" actId="729"/>
        <pc:sldMkLst>
          <pc:docMk/>
          <pc:sldMk cId="1303851990" sldId="789"/>
        </pc:sldMkLst>
        <pc:spChg chg="mod ord">
          <ac:chgData name="Deva Henry" userId="c22ffb78-ab3a-457d-bb8d-79ae97251357" providerId="ADAL" clId="{2AECFE50-CED6-401B-8394-0EC5717D594E}" dt="2022-12-21T22:19:59.235" v="1419" actId="700"/>
          <ac:spMkLst>
            <pc:docMk/>
            <pc:sldMk cId="1303851990" sldId="789"/>
            <ac:spMk id="2" creationId="{B8C5E628-398B-45AD-B259-EBE66E9F7244}"/>
          </ac:spMkLst>
        </pc:spChg>
        <pc:spChg chg="mod ord">
          <ac:chgData name="Deva Henry" userId="c22ffb78-ab3a-457d-bb8d-79ae97251357" providerId="ADAL" clId="{2AECFE50-CED6-401B-8394-0EC5717D594E}" dt="2022-12-21T22:22:49.423" v="1434" actId="20577"/>
          <ac:spMkLst>
            <pc:docMk/>
            <pc:sldMk cId="1303851990" sldId="789"/>
            <ac:spMk id="3" creationId="{09093263-8DCE-47C0-B824-422ED0211B32}"/>
          </ac:spMkLst>
        </pc:spChg>
        <pc:spChg chg="mod ord">
          <ac:chgData name="Deva Henry" userId="c22ffb78-ab3a-457d-bb8d-79ae97251357" providerId="ADAL" clId="{2AECFE50-CED6-401B-8394-0EC5717D594E}" dt="2022-12-21T22:19:59.235" v="1419" actId="700"/>
          <ac:spMkLst>
            <pc:docMk/>
            <pc:sldMk cId="1303851990" sldId="789"/>
            <ac:spMk id="4" creationId="{F514BF1E-7F66-497D-B195-F6E9F8344F9C}"/>
          </ac:spMkLst>
        </pc:spChg>
      </pc:sldChg>
      <pc:sldChg chg="modSp add mod modShow chgLayout">
        <pc:chgData name="Deva Henry" userId="c22ffb78-ab3a-457d-bb8d-79ae97251357" providerId="ADAL" clId="{2AECFE50-CED6-401B-8394-0EC5717D594E}" dt="2022-12-22T15:38:53.745" v="2267" actId="729"/>
        <pc:sldMkLst>
          <pc:docMk/>
          <pc:sldMk cId="3802541558" sldId="790"/>
        </pc:sldMkLst>
        <pc:spChg chg="mod ord">
          <ac:chgData name="Deva Henry" userId="c22ffb78-ab3a-457d-bb8d-79ae97251357" providerId="ADAL" clId="{2AECFE50-CED6-401B-8394-0EC5717D594E}" dt="2022-12-21T22:19:59.235" v="1419" actId="700"/>
          <ac:spMkLst>
            <pc:docMk/>
            <pc:sldMk cId="3802541558" sldId="790"/>
            <ac:spMk id="2" creationId="{B82EBDE9-EB0D-44E9-9298-37E79F661D01}"/>
          </ac:spMkLst>
        </pc:spChg>
        <pc:spChg chg="mod ord">
          <ac:chgData name="Deva Henry" userId="c22ffb78-ab3a-457d-bb8d-79ae97251357" providerId="ADAL" clId="{2AECFE50-CED6-401B-8394-0EC5717D594E}" dt="2022-12-21T22:23:20.057" v="1439" actId="20577"/>
          <ac:spMkLst>
            <pc:docMk/>
            <pc:sldMk cId="3802541558" sldId="790"/>
            <ac:spMk id="3" creationId="{5F69197A-E583-45F6-91FB-46B38E3561ED}"/>
          </ac:spMkLst>
        </pc:spChg>
        <pc:spChg chg="mod ord">
          <ac:chgData name="Deva Henry" userId="c22ffb78-ab3a-457d-bb8d-79ae97251357" providerId="ADAL" clId="{2AECFE50-CED6-401B-8394-0EC5717D594E}" dt="2022-12-21T22:19:59.235" v="1419" actId="700"/>
          <ac:spMkLst>
            <pc:docMk/>
            <pc:sldMk cId="3802541558" sldId="790"/>
            <ac:spMk id="4" creationId="{8727BDAD-FA21-4DFE-9850-6073C4D89238}"/>
          </ac:spMkLst>
        </pc:spChg>
      </pc:sldChg>
      <pc:sldChg chg="modSp add mod modShow chgLayout">
        <pc:chgData name="Deva Henry" userId="c22ffb78-ab3a-457d-bb8d-79ae97251357" providerId="ADAL" clId="{2AECFE50-CED6-401B-8394-0EC5717D594E}" dt="2022-12-22T15:38:53.745" v="2267" actId="729"/>
        <pc:sldMkLst>
          <pc:docMk/>
          <pc:sldMk cId="3580221926" sldId="791"/>
        </pc:sldMkLst>
        <pc:spChg chg="mod ord">
          <ac:chgData name="Deva Henry" userId="c22ffb78-ab3a-457d-bb8d-79ae97251357" providerId="ADAL" clId="{2AECFE50-CED6-401B-8394-0EC5717D594E}" dt="2022-12-21T22:19:59.235" v="1419" actId="700"/>
          <ac:spMkLst>
            <pc:docMk/>
            <pc:sldMk cId="3580221926" sldId="791"/>
            <ac:spMk id="2" creationId="{D9BFE70B-63F4-411E-8E34-7C773DBBF65D}"/>
          </ac:spMkLst>
        </pc:spChg>
        <pc:spChg chg="mod ord">
          <ac:chgData name="Deva Henry" userId="c22ffb78-ab3a-457d-bb8d-79ae97251357" providerId="ADAL" clId="{2AECFE50-CED6-401B-8394-0EC5717D594E}" dt="2022-12-21T22:23:38.199" v="1441" actId="948"/>
          <ac:spMkLst>
            <pc:docMk/>
            <pc:sldMk cId="3580221926" sldId="791"/>
            <ac:spMk id="3" creationId="{AADE6EFD-652C-4B3F-B66B-E1AD0F492DE3}"/>
          </ac:spMkLst>
        </pc:spChg>
        <pc:spChg chg="mod ord">
          <ac:chgData name="Deva Henry" userId="c22ffb78-ab3a-457d-bb8d-79ae97251357" providerId="ADAL" clId="{2AECFE50-CED6-401B-8394-0EC5717D594E}" dt="2022-12-21T22:19:59.235" v="1419" actId="700"/>
          <ac:spMkLst>
            <pc:docMk/>
            <pc:sldMk cId="3580221926" sldId="791"/>
            <ac:spMk id="4" creationId="{131A5A62-6D82-4F49-808F-483327735503}"/>
          </ac:spMkLst>
        </pc:spChg>
      </pc:sldChg>
      <pc:sldChg chg="modSp add mod modShow chgLayout">
        <pc:chgData name="Deva Henry" userId="c22ffb78-ab3a-457d-bb8d-79ae97251357" providerId="ADAL" clId="{2AECFE50-CED6-401B-8394-0EC5717D594E}" dt="2022-12-22T15:38:53.745" v="2267" actId="729"/>
        <pc:sldMkLst>
          <pc:docMk/>
          <pc:sldMk cId="1700818945" sldId="792"/>
        </pc:sldMkLst>
        <pc:spChg chg="mod ord">
          <ac:chgData name="Deva Henry" userId="c22ffb78-ab3a-457d-bb8d-79ae97251357" providerId="ADAL" clId="{2AECFE50-CED6-401B-8394-0EC5717D594E}" dt="2022-12-21T22:19:59.235" v="1419" actId="700"/>
          <ac:spMkLst>
            <pc:docMk/>
            <pc:sldMk cId="1700818945" sldId="792"/>
            <ac:spMk id="2" creationId="{423C199C-350B-47C4-AD4C-95FD2EB59D35}"/>
          </ac:spMkLst>
        </pc:spChg>
        <pc:spChg chg="mod ord">
          <ac:chgData name="Deva Henry" userId="c22ffb78-ab3a-457d-bb8d-79ae97251357" providerId="ADAL" clId="{2AECFE50-CED6-401B-8394-0EC5717D594E}" dt="2022-12-22T02:54:42.831" v="2245" actId="20577"/>
          <ac:spMkLst>
            <pc:docMk/>
            <pc:sldMk cId="1700818945" sldId="792"/>
            <ac:spMk id="3" creationId="{21890698-3894-4B1D-B950-E290D9C85F49}"/>
          </ac:spMkLst>
        </pc:spChg>
        <pc:spChg chg="mod ord">
          <ac:chgData name="Deva Henry" userId="c22ffb78-ab3a-457d-bb8d-79ae97251357" providerId="ADAL" clId="{2AECFE50-CED6-401B-8394-0EC5717D594E}" dt="2022-12-21T22:19:59.235" v="1419" actId="700"/>
          <ac:spMkLst>
            <pc:docMk/>
            <pc:sldMk cId="1700818945" sldId="792"/>
            <ac:spMk id="4" creationId="{CC56066C-80A5-4E2B-8AC5-9BE63BDD60CE}"/>
          </ac:spMkLst>
        </pc:spChg>
      </pc:sldChg>
      <pc:sldChg chg="modSp add mod modShow chgLayout">
        <pc:chgData name="Deva Henry" userId="c22ffb78-ab3a-457d-bb8d-79ae97251357" providerId="ADAL" clId="{2AECFE50-CED6-401B-8394-0EC5717D594E}" dt="2022-12-22T15:38:53.745" v="2267" actId="729"/>
        <pc:sldMkLst>
          <pc:docMk/>
          <pc:sldMk cId="1677821803" sldId="793"/>
        </pc:sldMkLst>
        <pc:spChg chg="mod ord">
          <ac:chgData name="Deva Henry" userId="c22ffb78-ab3a-457d-bb8d-79ae97251357" providerId="ADAL" clId="{2AECFE50-CED6-401B-8394-0EC5717D594E}" dt="2022-12-21T22:19:59.235" v="1419" actId="700"/>
          <ac:spMkLst>
            <pc:docMk/>
            <pc:sldMk cId="1677821803" sldId="793"/>
            <ac:spMk id="2" creationId="{3B564E68-D65C-472A-800A-29254857E494}"/>
          </ac:spMkLst>
        </pc:spChg>
        <pc:spChg chg="mod ord">
          <ac:chgData name="Deva Henry" userId="c22ffb78-ab3a-457d-bb8d-79ae97251357" providerId="ADAL" clId="{2AECFE50-CED6-401B-8394-0EC5717D594E}" dt="2022-12-21T22:19:59.235" v="1419" actId="700"/>
          <ac:spMkLst>
            <pc:docMk/>
            <pc:sldMk cId="1677821803" sldId="793"/>
            <ac:spMk id="3" creationId="{EC0ED488-5748-4B49-BA71-12A4A5784A7D}"/>
          </ac:spMkLst>
        </pc:spChg>
        <pc:spChg chg="mod ord">
          <ac:chgData name="Deva Henry" userId="c22ffb78-ab3a-457d-bb8d-79ae97251357" providerId="ADAL" clId="{2AECFE50-CED6-401B-8394-0EC5717D594E}" dt="2022-12-21T22:19:59.235" v="1419" actId="700"/>
          <ac:spMkLst>
            <pc:docMk/>
            <pc:sldMk cId="1677821803" sldId="793"/>
            <ac:spMk id="4" creationId="{EB2962A8-7FB2-4168-BA06-6872C0640157}"/>
          </ac:spMkLst>
        </pc:spChg>
      </pc:sldChg>
      <pc:sldChg chg="modSp add mod chgLayout">
        <pc:chgData name="Deva Henry" userId="c22ffb78-ab3a-457d-bb8d-79ae97251357" providerId="ADAL" clId="{2AECFE50-CED6-401B-8394-0EC5717D594E}" dt="2022-12-21T22:19:59.235" v="1419" actId="700"/>
        <pc:sldMkLst>
          <pc:docMk/>
          <pc:sldMk cId="1056797985" sldId="794"/>
        </pc:sldMkLst>
        <pc:spChg chg="mod ord">
          <ac:chgData name="Deva Henry" userId="c22ffb78-ab3a-457d-bb8d-79ae97251357" providerId="ADAL" clId="{2AECFE50-CED6-401B-8394-0EC5717D594E}" dt="2022-12-21T22:19:59.235" v="1419" actId="700"/>
          <ac:spMkLst>
            <pc:docMk/>
            <pc:sldMk cId="1056797985" sldId="794"/>
            <ac:spMk id="2" creationId="{3D682F88-4D0B-45F3-9ABF-DDC194AA6E0A}"/>
          </ac:spMkLst>
        </pc:spChg>
        <pc:spChg chg="mod ord">
          <ac:chgData name="Deva Henry" userId="c22ffb78-ab3a-457d-bb8d-79ae97251357" providerId="ADAL" clId="{2AECFE50-CED6-401B-8394-0EC5717D594E}" dt="2022-12-21T22:19:59.235" v="1419" actId="700"/>
          <ac:spMkLst>
            <pc:docMk/>
            <pc:sldMk cId="1056797985" sldId="794"/>
            <ac:spMk id="3" creationId="{0E86D38E-B9C0-4060-B514-07B3A2A6BE58}"/>
          </ac:spMkLst>
        </pc:spChg>
        <pc:spChg chg="mod ord">
          <ac:chgData name="Deva Henry" userId="c22ffb78-ab3a-457d-bb8d-79ae97251357" providerId="ADAL" clId="{2AECFE50-CED6-401B-8394-0EC5717D594E}" dt="2022-12-21T22:19:59.235" v="1419" actId="700"/>
          <ac:spMkLst>
            <pc:docMk/>
            <pc:sldMk cId="1056797985" sldId="794"/>
            <ac:spMk id="4" creationId="{0AFB8707-F8AD-4121-AA45-F5AF984F607E}"/>
          </ac:spMkLst>
        </pc:spChg>
      </pc:sldChg>
      <pc:sldChg chg="addSp modSp add mod ord modShow">
        <pc:chgData name="Deva Henry" userId="c22ffb78-ab3a-457d-bb8d-79ae97251357" providerId="ADAL" clId="{2AECFE50-CED6-401B-8394-0EC5717D594E}" dt="2022-12-22T15:38:53.745" v="2267" actId="729"/>
        <pc:sldMkLst>
          <pc:docMk/>
          <pc:sldMk cId="2692010034" sldId="795"/>
        </pc:sldMkLst>
        <pc:spChg chg="add mod">
          <ac:chgData name="Deva Henry" userId="c22ffb78-ab3a-457d-bb8d-79ae97251357" providerId="ADAL" clId="{2AECFE50-CED6-401B-8394-0EC5717D594E}" dt="2022-12-22T02:53:43.675" v="2239" actId="20577"/>
          <ac:spMkLst>
            <pc:docMk/>
            <pc:sldMk cId="2692010034" sldId="795"/>
            <ac:spMk id="5" creationId="{40DF32D8-8E29-1B24-67C5-1B8F3EDD9DB1}"/>
          </ac:spMkLst>
        </pc:spChg>
        <pc:spChg chg="add mod">
          <ac:chgData name="Deva Henry" userId="c22ffb78-ab3a-457d-bb8d-79ae97251357" providerId="ADAL" clId="{2AECFE50-CED6-401B-8394-0EC5717D594E}" dt="2022-12-22T02:53:37.776" v="2237" actId="20577"/>
          <ac:spMkLst>
            <pc:docMk/>
            <pc:sldMk cId="2692010034" sldId="795"/>
            <ac:spMk id="9" creationId="{708EB00B-2CA7-4A96-DE66-5B6FD3431499}"/>
          </ac:spMkLst>
        </pc:spChg>
        <pc:spChg chg="add mod">
          <ac:chgData name="Deva Henry" userId="c22ffb78-ab3a-457d-bb8d-79ae97251357" providerId="ADAL" clId="{2AECFE50-CED6-401B-8394-0EC5717D594E}" dt="2022-12-22T02:53:51.945" v="2242" actId="20577"/>
          <ac:spMkLst>
            <pc:docMk/>
            <pc:sldMk cId="2692010034" sldId="795"/>
            <ac:spMk id="10" creationId="{79B90EFF-3E8D-5632-6B52-82D2AE1D782F}"/>
          </ac:spMkLst>
        </pc:spChg>
        <pc:picChg chg="mod">
          <ac:chgData name="Deva Henry" userId="c22ffb78-ab3a-457d-bb8d-79ae97251357" providerId="ADAL" clId="{2AECFE50-CED6-401B-8394-0EC5717D594E}" dt="2022-12-22T02:51:36.639" v="1980" actId="1038"/>
          <ac:picMkLst>
            <pc:docMk/>
            <pc:sldMk cId="2692010034" sldId="795"/>
            <ac:picMk id="6" creationId="{002D4EDE-5D46-47BF-9AE9-DF8CFEE12FFC}"/>
          </ac:picMkLst>
        </pc:picChg>
      </pc:sldChg>
      <pc:sldChg chg="addSp modSp add mod modShow">
        <pc:chgData name="Deva Henry" userId="c22ffb78-ab3a-457d-bb8d-79ae97251357" providerId="ADAL" clId="{2AECFE50-CED6-401B-8394-0EC5717D594E}" dt="2022-12-22T15:38:53.745" v="2267" actId="729"/>
        <pc:sldMkLst>
          <pc:docMk/>
          <pc:sldMk cId="1614897758" sldId="796"/>
        </pc:sldMkLst>
        <pc:spChg chg="add mod">
          <ac:chgData name="Deva Henry" userId="c22ffb78-ab3a-457d-bb8d-79ae97251357" providerId="ADAL" clId="{2AECFE50-CED6-401B-8394-0EC5717D594E}" dt="2022-12-22T02:56:23.961" v="2257" actId="164"/>
          <ac:spMkLst>
            <pc:docMk/>
            <pc:sldMk cId="1614897758" sldId="796"/>
            <ac:spMk id="4" creationId="{EFA240E8-CB27-4E24-7B6E-C3FCFA336F05}"/>
          </ac:spMkLst>
        </pc:spChg>
        <pc:spChg chg="mod">
          <ac:chgData name="Deva Henry" userId="c22ffb78-ab3a-457d-bb8d-79ae97251357" providerId="ADAL" clId="{2AECFE50-CED6-401B-8394-0EC5717D594E}" dt="2022-12-22T02:56:06.603" v="2253" actId="1076"/>
          <ac:spMkLst>
            <pc:docMk/>
            <pc:sldMk cId="1614897758" sldId="796"/>
            <ac:spMk id="8" creationId="{72D80CD6-6A1D-44BB-A1DD-84875C6C31DE}"/>
          </ac:spMkLst>
        </pc:spChg>
        <pc:spChg chg="mod">
          <ac:chgData name="Deva Henry" userId="c22ffb78-ab3a-457d-bb8d-79ae97251357" providerId="ADAL" clId="{2AECFE50-CED6-401B-8394-0EC5717D594E}" dt="2022-12-22T02:55:56.849" v="2251" actId="1076"/>
          <ac:spMkLst>
            <pc:docMk/>
            <pc:sldMk cId="1614897758" sldId="796"/>
            <ac:spMk id="9" creationId="{5C64E0D0-0CCA-4914-A7E0-FC16E0F7317D}"/>
          </ac:spMkLst>
        </pc:spChg>
        <pc:spChg chg="mod">
          <ac:chgData name="Deva Henry" userId="c22ffb78-ab3a-457d-bb8d-79ae97251357" providerId="ADAL" clId="{2AECFE50-CED6-401B-8394-0EC5717D594E}" dt="2022-12-22T02:56:01.584" v="2252" actId="1076"/>
          <ac:spMkLst>
            <pc:docMk/>
            <pc:sldMk cId="1614897758" sldId="796"/>
            <ac:spMk id="10" creationId="{6633E9E1-B4D9-4014-B5DA-0688CF8BAAD4}"/>
          </ac:spMkLst>
        </pc:spChg>
        <pc:grpChg chg="add mod">
          <ac:chgData name="Deva Henry" userId="c22ffb78-ab3a-457d-bb8d-79ae97251357" providerId="ADAL" clId="{2AECFE50-CED6-401B-8394-0EC5717D594E}" dt="2022-12-22T02:56:23.961" v="2257" actId="164"/>
          <ac:grpSpMkLst>
            <pc:docMk/>
            <pc:sldMk cId="1614897758" sldId="796"/>
            <ac:grpSpMk id="5" creationId="{A6DEAC06-A479-D0D5-6B4D-E4DFEDB6B068}"/>
          </ac:grpSpMkLst>
        </pc:grpChg>
        <pc:picChg chg="mod modCrop">
          <ac:chgData name="Deva Henry" userId="c22ffb78-ab3a-457d-bb8d-79ae97251357" providerId="ADAL" clId="{2AECFE50-CED6-401B-8394-0EC5717D594E}" dt="2022-12-22T02:56:23.961" v="2257" actId="164"/>
          <ac:picMkLst>
            <pc:docMk/>
            <pc:sldMk cId="1614897758" sldId="796"/>
            <ac:picMk id="7" creationId="{800058A5-679F-494C-9CCE-50CF43C4D534}"/>
          </ac:picMkLst>
        </pc:picChg>
      </pc:sldChg>
      <pc:sldChg chg="delSp modSp add mod modShow">
        <pc:chgData name="Deva Henry" userId="c22ffb78-ab3a-457d-bb8d-79ae97251357" providerId="ADAL" clId="{2AECFE50-CED6-401B-8394-0EC5717D594E}" dt="2022-12-22T15:38:53.745" v="2267" actId="729"/>
        <pc:sldMkLst>
          <pc:docMk/>
          <pc:sldMk cId="2439710026" sldId="797"/>
        </pc:sldMkLst>
        <pc:spChg chg="mod">
          <ac:chgData name="Deva Henry" userId="c22ffb78-ab3a-457d-bb8d-79ae97251357" providerId="ADAL" clId="{2AECFE50-CED6-401B-8394-0EC5717D594E}" dt="2022-12-22T02:56:51.556" v="2266" actId="20577"/>
          <ac:spMkLst>
            <pc:docMk/>
            <pc:sldMk cId="2439710026" sldId="797"/>
            <ac:spMk id="3" creationId="{AD7D509D-D252-8B44-BB3B-8EB5D1F30020}"/>
          </ac:spMkLst>
        </pc:spChg>
        <pc:picChg chg="del">
          <ac:chgData name="Deva Henry" userId="c22ffb78-ab3a-457d-bb8d-79ae97251357" providerId="ADAL" clId="{2AECFE50-CED6-401B-8394-0EC5717D594E}" dt="2022-12-21T22:26:03.309" v="1446" actId="478"/>
          <ac:picMkLst>
            <pc:docMk/>
            <pc:sldMk cId="2439710026" sldId="797"/>
            <ac:picMk id="5" creationId="{A04E857C-BF5E-D51A-D3C7-C5D6872AB54E}"/>
          </ac:picMkLst>
        </pc:picChg>
      </pc:sldChg>
      <pc:sldMasterChg chg="modSp mod modSldLayout">
        <pc:chgData name="Deva Henry" userId="c22ffb78-ab3a-457d-bb8d-79ae97251357" providerId="ADAL" clId="{2AECFE50-CED6-401B-8394-0EC5717D594E}" dt="2022-12-21T22:20:24.621" v="1421" actId="15"/>
        <pc:sldMasterMkLst>
          <pc:docMk/>
          <pc:sldMasterMk cId="767824027" sldId="2147483676"/>
        </pc:sldMasterMkLst>
        <pc:spChg chg="mod">
          <ac:chgData name="Deva Henry" userId="c22ffb78-ab3a-457d-bb8d-79ae97251357" providerId="ADAL" clId="{2AECFE50-CED6-401B-8394-0EC5717D594E}" dt="2022-12-20T12:10:00.341" v="22" actId="20577"/>
          <ac:spMkLst>
            <pc:docMk/>
            <pc:sldMasterMk cId="767824027" sldId="2147483676"/>
            <ac:spMk id="10" creationId="{00000000-0000-0000-0000-000000000000}"/>
          </ac:spMkLst>
        </pc:spChg>
        <pc:sldLayoutChg chg="modSp mod">
          <pc:chgData name="Deva Henry" userId="c22ffb78-ab3a-457d-bb8d-79ae97251357" providerId="ADAL" clId="{2AECFE50-CED6-401B-8394-0EC5717D594E}" dt="2022-12-21T22:20:24.621" v="1421" actId="15"/>
          <pc:sldLayoutMkLst>
            <pc:docMk/>
            <pc:sldMasterMk cId="767824027" sldId="2147483676"/>
            <pc:sldLayoutMk cId="74594013" sldId="2147483682"/>
          </pc:sldLayoutMkLst>
          <pc:spChg chg="mod">
            <ac:chgData name="Deva Henry" userId="c22ffb78-ab3a-457d-bb8d-79ae97251357" providerId="ADAL" clId="{2AECFE50-CED6-401B-8394-0EC5717D594E}" dt="2022-12-21T22:20:24.621" v="1421" actId="15"/>
            <ac:spMkLst>
              <pc:docMk/>
              <pc:sldMasterMk cId="767824027" sldId="2147483676"/>
              <pc:sldLayoutMk cId="74594013" sldId="2147483682"/>
              <ac:spMk id="20" creationId="{00000000-0000-0000-0000-000000000000}"/>
            </ac:spMkLst>
          </pc:spChg>
        </pc:sldLayoutChg>
      </pc:sldMasterChg>
    </pc:docChg>
  </pc:docChgLst>
</pc:chgInfo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82533144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1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22813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/>
              <a:t>Basis for the Hierarchy? </a:t>
            </a:r>
          </a:p>
          <a:p>
            <a:pPr lvl="1"/>
            <a:r>
              <a:rPr lang="en-IN"/>
              <a:t>Architecture</a:t>
            </a:r>
          </a:p>
          <a:p>
            <a:pPr lvl="1"/>
            <a:r>
              <a:rPr lang="en-IN"/>
              <a:t>Org Structure</a:t>
            </a:r>
          </a:p>
        </p:txBody>
      </p:sp>
    </p:spTree>
    <p:extLst>
      <p:ext uri="{BB962C8B-B14F-4D97-AF65-F5344CB8AC3E}">
        <p14:creationId xmlns:p14="http://schemas.microsoft.com/office/powerpoint/2010/main" val="1150008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d80a378140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d80a378140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72325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d80a378140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d80a378140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646796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a50f21d7fc_0_7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9" name="Google Shape;609;ga50f21d7fc_0_7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14137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9c527d11f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9c527d11f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77613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d80a378140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d80a378140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64114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g784e6c5910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4" name="Google Shape;594;g784e6c5910_0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66720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18f09250df_1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118f09250df_1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06181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18f09250df_1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118f09250df_1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06728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a501eaad8a_0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a501eaad8a_0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0628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d80a378140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d80a378140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15658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d80a378140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d80a378140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89567259"/>
      </p:ext>
    </p:extLst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tiff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gi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 preserve="1">
  <p:cSld name="1_Title and body">
    <p:bg>
      <p:bgRef idx="1001">
        <a:schemeClr val="bg2"/>
      </p:bgRef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7748935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Google Shape;21;p4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DD30FB-7075-4045-8197-AF9BA3CA038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7302" t="6228" r="6189" b="7413"/>
          <a:stretch/>
        </p:blipFill>
        <p:spPr>
          <a:xfrm>
            <a:off x="7967610" y="353309"/>
            <a:ext cx="1053548" cy="1011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4631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820679989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171608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Full bkgd image - 1 line title">
  <p:cSld name="1_Full bkgd image - 1 line title">
    <p:bg>
      <p:bgPr>
        <a:solidFill>
          <a:schemeClr val="lt1"/>
        </a:soli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Google Shape;42;p37"/>
          <p:cNvCxnSpPr/>
          <p:nvPr/>
        </p:nvCxnSpPr>
        <p:spPr>
          <a:xfrm>
            <a:off x="177217" y="321750"/>
            <a:ext cx="0" cy="4500000"/>
          </a:xfrm>
          <a:prstGeom prst="straightConnector1">
            <a:avLst/>
          </a:prstGeom>
          <a:noFill/>
          <a:ln w="9525" cap="flat" cmpd="sng">
            <a:solidFill>
              <a:srgbClr val="FFFAF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3" name="Google Shape;43;p37"/>
          <p:cNvSpPr txBox="1">
            <a:spLocks noGrp="1"/>
          </p:cNvSpPr>
          <p:nvPr>
            <p:ph type="title"/>
          </p:nvPr>
        </p:nvSpPr>
        <p:spPr>
          <a:xfrm>
            <a:off x="382938" y="266056"/>
            <a:ext cx="819908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 b="0" i="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37"/>
          <p:cNvSpPr txBox="1">
            <a:spLocks noGrp="1"/>
          </p:cNvSpPr>
          <p:nvPr>
            <p:ph type="body" idx="1"/>
          </p:nvPr>
        </p:nvSpPr>
        <p:spPr>
          <a:xfrm>
            <a:off x="382904" y="630182"/>
            <a:ext cx="8198685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342900" lvl="0" indent="-171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600">
                <a:solidFill>
                  <a:schemeClr val="dk1"/>
                </a:solidFill>
              </a:defRPr>
            </a:lvl1pPr>
            <a:lvl2pPr marL="685800" lvl="1" indent="-17145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Font typeface="Arial"/>
              <a:buNone/>
              <a:defRPr>
                <a:solidFill>
                  <a:schemeClr val="lt1"/>
                </a:solidFill>
              </a:defRPr>
            </a:lvl2pPr>
            <a:lvl3pPr marL="1028700" lvl="2" indent="-17145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Font typeface="Arial"/>
              <a:buNone/>
              <a:defRPr>
                <a:solidFill>
                  <a:schemeClr val="lt1"/>
                </a:solidFill>
              </a:defRPr>
            </a:lvl3pPr>
            <a:lvl4pPr marL="1371600" lvl="3" indent="-17145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Font typeface="Arial"/>
              <a:buNone/>
              <a:defRPr>
                <a:solidFill>
                  <a:schemeClr val="lt1"/>
                </a:solidFill>
              </a:defRPr>
            </a:lvl4pPr>
            <a:lvl5pPr marL="1714500" lvl="4" indent="-17145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5pPr>
            <a:lvl6pPr marL="2057400" lvl="5" indent="-238125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Char char="■"/>
              <a:defRPr/>
            </a:lvl6pPr>
            <a:lvl7pPr marL="2400300" lvl="6" indent="-238125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Char char="●"/>
              <a:defRPr/>
            </a:lvl7pPr>
            <a:lvl8pPr marL="2743200" lvl="7" indent="-238125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Char char="○"/>
              <a:defRPr/>
            </a:lvl8pPr>
            <a:lvl9pPr marL="3086100" lvl="8" indent="-238125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420653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bg>
      <p:bgRef idx="1003">
        <a:schemeClr val="bg2"/>
      </p:bgRef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1282360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bg>
      <p:bgRef idx="1001">
        <a:schemeClr val="bg2"/>
      </p:bgRef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tx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029638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1">
  <p:cSld name="One column text 1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37" name="Google Shape;37;p8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8" name="Google Shape;38;p8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391588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10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45" name="Google Shape;45;p10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  <p:sp>
        <p:nvSpPr>
          <p:cNvPr id="46" name="Google Shape;46;p10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7" name="Google Shape;47;p10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98480929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0" name="Google Shape;50;p11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654010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60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endParaRPr lang="en-GB"/>
          </a:p>
        </p:txBody>
      </p:sp>
      <p:sp>
        <p:nvSpPr>
          <p:cNvPr id="21" name="Google Shape;21;p4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745940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136842398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450"/>
              </a:spcBef>
              <a:spcAft>
                <a:spcPts val="450"/>
              </a:spcAft>
              <a:buClr>
                <a:srgbClr val="003366"/>
              </a:buClr>
              <a:buSzPct val="80000"/>
              <a:buFontTx/>
              <a:buBlip>
                <a:blip r:embed="rId2"/>
              </a:buBlip>
              <a:defRPr sz="1800"/>
            </a:lvl1pPr>
            <a:lvl2pPr>
              <a:spcBef>
                <a:spcPts val="450"/>
              </a:spcBef>
              <a:spcAft>
                <a:spcPts val="450"/>
              </a:spcAft>
              <a:defRPr sz="1500"/>
            </a:lvl2pPr>
            <a:lvl3pPr>
              <a:spcBef>
                <a:spcPts val="450"/>
              </a:spcBef>
              <a:spcAft>
                <a:spcPts val="450"/>
              </a:spcAft>
              <a:defRPr sz="1350"/>
            </a:lvl3pPr>
            <a:lvl4pPr>
              <a:spcBef>
                <a:spcPts val="450"/>
              </a:spcBef>
              <a:spcAft>
                <a:spcPts val="450"/>
              </a:spcAft>
              <a:defRPr/>
            </a:lvl4pPr>
            <a:lvl5pPr>
              <a:spcBef>
                <a:spcPts val="450"/>
              </a:spcBef>
              <a:spcAft>
                <a:spcPts val="450"/>
              </a:spcAft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558819"/>
      </p:ext>
    </p:extLst>
  </p:cSld>
  <p:clrMapOvr>
    <a:masterClrMapping/>
  </p:clrMapOvr>
  <p:hf hdr="0" ftr="0" dt="0"/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95300" y="474990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900">
                <a:solidFill>
                  <a:schemeClr val="dk2"/>
                </a:solidFill>
              </a:defRPr>
            </a:lvl1pPr>
            <a:lvl2pPr lvl="1" algn="r" rtl="0">
              <a:buNone/>
              <a:defRPr sz="900">
                <a:solidFill>
                  <a:schemeClr val="dk2"/>
                </a:solidFill>
              </a:defRPr>
            </a:lvl2pPr>
            <a:lvl3pPr lvl="2" algn="r" rtl="0">
              <a:buNone/>
              <a:defRPr sz="900">
                <a:solidFill>
                  <a:schemeClr val="dk2"/>
                </a:solidFill>
              </a:defRPr>
            </a:lvl3pPr>
            <a:lvl4pPr lvl="3" algn="r" rtl="0">
              <a:buNone/>
              <a:defRPr sz="900">
                <a:solidFill>
                  <a:schemeClr val="dk2"/>
                </a:solidFill>
              </a:defRPr>
            </a:lvl4pPr>
            <a:lvl5pPr lvl="4" algn="r" rtl="0">
              <a:buNone/>
              <a:defRPr sz="900">
                <a:solidFill>
                  <a:schemeClr val="dk2"/>
                </a:solidFill>
              </a:defRPr>
            </a:lvl5pPr>
            <a:lvl6pPr lvl="5" algn="r" rtl="0">
              <a:buNone/>
              <a:defRPr sz="900">
                <a:solidFill>
                  <a:schemeClr val="dk2"/>
                </a:solidFill>
              </a:defRPr>
            </a:lvl6pPr>
            <a:lvl7pPr lvl="6" algn="r" rtl="0">
              <a:buNone/>
              <a:defRPr sz="900">
                <a:solidFill>
                  <a:schemeClr val="dk2"/>
                </a:solidFill>
              </a:defRPr>
            </a:lvl7pPr>
            <a:lvl8pPr lvl="7" algn="r" rtl="0">
              <a:buNone/>
              <a:defRPr sz="900">
                <a:solidFill>
                  <a:schemeClr val="dk2"/>
                </a:solidFill>
              </a:defRPr>
            </a:lvl8pPr>
            <a:lvl9pPr lvl="8" algn="r" rtl="0">
              <a:buNone/>
              <a:defRPr sz="9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sp>
        <p:nvSpPr>
          <p:cNvPr id="9" name="Google Shape;9;p1"/>
          <p:cNvSpPr txBox="1"/>
          <p:nvPr/>
        </p:nvSpPr>
        <p:spPr>
          <a:xfrm>
            <a:off x="3496693" y="4764300"/>
            <a:ext cx="2489254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Open Sans"/>
                <a:ea typeface="Open Sans"/>
                <a:cs typeface="Open Sans"/>
                <a:sym typeface="Open Sans"/>
              </a:rPr>
              <a:t>Copyright © 2025 BlueKei Solutions Pvt Ltd</a:t>
            </a:r>
            <a:endParaRPr sz="9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" name="Google Shape;10;p1"/>
          <p:cNvSpPr txBox="1"/>
          <p:nvPr/>
        </p:nvSpPr>
        <p:spPr>
          <a:xfrm>
            <a:off x="0" y="4764300"/>
            <a:ext cx="2169845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9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RE-EMB-Bosch-HB1| nov 2024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0988594-049D-984F-A407-416B51EC5F4B}"/>
              </a:ext>
            </a:extLst>
          </p:cNvPr>
          <p:cNvCxnSpPr/>
          <p:nvPr/>
        </p:nvCxnSpPr>
        <p:spPr>
          <a:xfrm>
            <a:off x="0" y="4744903"/>
            <a:ext cx="9144000" cy="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5" name="Google Shape;10;p1">
            <a:extLst>
              <a:ext uri="{FF2B5EF4-FFF2-40B4-BE49-F238E27FC236}">
                <a16:creationId xmlns:a16="http://schemas.microsoft.com/office/drawing/2014/main" id="{B9F294FD-E938-C54F-BC10-F0C9FD7ED388}"/>
              </a:ext>
            </a:extLst>
          </p:cNvPr>
          <p:cNvSpPr txBox="1"/>
          <p:nvPr/>
        </p:nvSpPr>
        <p:spPr>
          <a:xfrm>
            <a:off x="5985947" y="4764300"/>
            <a:ext cx="2169845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Module 5</a:t>
            </a:r>
            <a:endParaRPr sz="900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E376588-12AE-4F4B-AED9-7BA669D54822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4428" y="44083"/>
            <a:ext cx="1200097" cy="33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824027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5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620" userDrawn="1">
          <p15:clr>
            <a:srgbClr val="F26B43"/>
          </p15:clr>
        </p15:guide>
        <p15:guide id="4" pos="2880" userDrawn="1">
          <p15:clr>
            <a:srgbClr val="F26B43"/>
          </p15:clr>
        </p15:guide>
      </p15:sldGuideLst>
    </p:ext>
  </p:extLst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tiff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6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Relationship Id="rId3" Type="http://schemas.openxmlformats.org/officeDocument/2006/relationships/image" Target="../media/image19.jpe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6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ctrTitle"/>
          </p:nvPr>
        </p:nvSpPr>
        <p:spPr>
          <a:xfrm>
            <a:off x="315527" y="1723447"/>
            <a:ext cx="8520600" cy="171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Requirements Management</a:t>
            </a: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1EC4ED3-2C1F-054B-A2A8-EFD8E110B053}"/>
              </a:ext>
            </a:extLst>
          </p:cNvPr>
          <p:cNvSpPr txBox="1"/>
          <p:nvPr/>
        </p:nvSpPr>
        <p:spPr>
          <a:xfrm>
            <a:off x="3983357" y="245659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/>
              <a:t>Module 5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6A8557-4C4D-3043-9191-3846F1583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Importance of System Requirements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461AE2-20D9-8047-AD81-371BFB1501D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07E494-80F2-8741-A566-FCA36983DF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6709" y="950958"/>
            <a:ext cx="5410582" cy="3697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5098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BBB14-3230-049F-2ECB-15B58D19A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Requirements Attributes	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B8F231-10A3-84E5-5DED-14D1A4036D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Attributes aid in the definition, verification, validation, management, and reuse of requirements</a:t>
            </a:r>
          </a:p>
          <a:p>
            <a:endParaRPr lang="en-US"/>
          </a:p>
          <a:p>
            <a:r>
              <a:rPr lang="en-US"/>
              <a:t>Organizations must define an attribute scheme that is specific to their domain, product line, and organization</a:t>
            </a:r>
          </a:p>
          <a:p>
            <a:endParaRPr lang="en-US"/>
          </a:p>
          <a:p>
            <a:r>
              <a:rPr lang="en-US"/>
              <a:t>While attributes are all potentially useful, too many should not be created because of the time and effort needed to define and maintain them.</a:t>
            </a:r>
          </a:p>
          <a:p>
            <a:endParaRPr lang="en-US"/>
          </a:p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A0B4C0-45C0-81E9-BB30-B4F9033A7AB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" smtClean="0"/>
              <a:pPr lvl="0"/>
              <a:t>11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4587394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0FF211-9603-8A5C-7188-E6D0EEF8BA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Attributes for Requirements (1)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890433-9170-1DE8-D923-A822B689F0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Attributes to help define needs and requirements and their intent.</a:t>
            </a:r>
          </a:p>
          <a:p>
            <a:pPr lvl="1"/>
            <a:r>
              <a:rPr lang="en-US"/>
              <a:t>A1 - Rationale</a:t>
            </a:r>
          </a:p>
          <a:p>
            <a:pPr lvl="1"/>
            <a:r>
              <a:rPr lang="en-US"/>
              <a:t>A2 - Trace to Parent</a:t>
            </a:r>
          </a:p>
          <a:p>
            <a:pPr lvl="1"/>
            <a:r>
              <a:rPr lang="en-US"/>
              <a:t>A3 - Trace to Source</a:t>
            </a:r>
          </a:p>
          <a:p>
            <a:pPr lvl="1"/>
            <a:r>
              <a:rPr lang="en-US"/>
              <a:t>A4 - States and Modes</a:t>
            </a:r>
          </a:p>
          <a:p>
            <a:pPr lvl="1"/>
            <a:r>
              <a:rPr lang="en-US"/>
              <a:t>A5 - Allocation / Budgeting</a:t>
            </a:r>
          </a:p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A3B0-7581-5C2D-B8A3-593C2ABC5D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" smtClean="0"/>
              <a:pPr lvl="0"/>
              <a:t>12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4484041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616EB-B2DD-2D1F-4EBC-29D361EAE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Attributes for Requirements (2)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85AF5C-CC4E-5518-F263-8D3900F068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</p:spPr>
        <p:txBody>
          <a:bodyPr/>
          <a:lstStyle/>
          <a:p>
            <a:r>
              <a:rPr lang="en-IN"/>
              <a:t>Attributes associated with system verification or system validation.</a:t>
            </a:r>
          </a:p>
          <a:p>
            <a:pPr lvl="1">
              <a:lnSpc>
                <a:spcPct val="100000"/>
              </a:lnSpc>
            </a:pPr>
            <a:r>
              <a:rPr lang="en-IN"/>
              <a:t>A6 - System verification or system validation success criteria</a:t>
            </a:r>
          </a:p>
          <a:p>
            <a:pPr lvl="1">
              <a:lnSpc>
                <a:spcPct val="100000"/>
              </a:lnSpc>
            </a:pPr>
            <a:r>
              <a:rPr lang="en-IN"/>
              <a:t>A7 - System verification or system validation strategy</a:t>
            </a:r>
          </a:p>
          <a:p>
            <a:pPr lvl="1">
              <a:lnSpc>
                <a:spcPct val="100000"/>
              </a:lnSpc>
            </a:pPr>
            <a:r>
              <a:rPr lang="en-IN"/>
              <a:t>A8 - System verification or system validation method</a:t>
            </a:r>
          </a:p>
          <a:p>
            <a:pPr lvl="1">
              <a:lnSpc>
                <a:spcPct val="100000"/>
              </a:lnSpc>
            </a:pPr>
            <a:r>
              <a:rPr lang="en-IN"/>
              <a:t>A9 - System verification or system validation responsible organization</a:t>
            </a:r>
          </a:p>
          <a:p>
            <a:pPr lvl="1">
              <a:lnSpc>
                <a:spcPct val="100000"/>
              </a:lnSpc>
            </a:pPr>
            <a:r>
              <a:rPr lang="en-IN"/>
              <a:t>A10 - System verification or system validation level</a:t>
            </a:r>
          </a:p>
          <a:p>
            <a:pPr lvl="1">
              <a:lnSpc>
                <a:spcPct val="100000"/>
              </a:lnSpc>
            </a:pPr>
            <a:r>
              <a:rPr lang="en-IN"/>
              <a:t>A11 - System verification or system validation phase</a:t>
            </a:r>
          </a:p>
          <a:p>
            <a:pPr lvl="1">
              <a:lnSpc>
                <a:spcPct val="100000"/>
              </a:lnSpc>
            </a:pPr>
            <a:r>
              <a:rPr lang="en-IN"/>
              <a:t>A12 - Condition of Use</a:t>
            </a:r>
          </a:p>
          <a:p>
            <a:pPr lvl="1">
              <a:lnSpc>
                <a:spcPct val="100000"/>
              </a:lnSpc>
            </a:pPr>
            <a:r>
              <a:rPr lang="en-IN"/>
              <a:t>A13 - System verification or system validation results</a:t>
            </a:r>
          </a:p>
          <a:p>
            <a:pPr lvl="1">
              <a:lnSpc>
                <a:spcPct val="100000"/>
              </a:lnSpc>
            </a:pPr>
            <a:r>
              <a:rPr lang="en-IN"/>
              <a:t>A14 - System verification or system validation status</a:t>
            </a:r>
          </a:p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B0286-8ED0-E2F7-3853-3CAA5742F55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" smtClean="0"/>
              <a:pPr lvl="0"/>
              <a:t>13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5307637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5F47B2-117A-9952-7A62-40BF214BF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Attributes for Requirements (3)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EC764F-3EDE-6D91-1E58-593B8B0512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Attributes to help manage the needs or requirements across the lifecycle.</a:t>
            </a:r>
          </a:p>
          <a:p>
            <a:pPr lvl="1"/>
            <a:r>
              <a:rPr lang="en-US"/>
              <a:t>A15 - Unique identifier</a:t>
            </a:r>
          </a:p>
          <a:p>
            <a:pPr lvl="1"/>
            <a:r>
              <a:rPr lang="en-US"/>
              <a:t>A16 - Unique name</a:t>
            </a:r>
          </a:p>
          <a:p>
            <a:pPr lvl="1"/>
            <a:r>
              <a:rPr lang="en-US"/>
              <a:t>A17 - Originator / Author</a:t>
            </a:r>
          </a:p>
          <a:p>
            <a:pPr lvl="1"/>
            <a:r>
              <a:rPr lang="en-US"/>
              <a:t>A18 - Date requirement entered</a:t>
            </a:r>
          </a:p>
          <a:p>
            <a:pPr lvl="1"/>
            <a:r>
              <a:rPr lang="en-US"/>
              <a:t>A19 - Owner</a:t>
            </a:r>
          </a:p>
          <a:p>
            <a:pPr lvl="1"/>
            <a:r>
              <a:rPr lang="en-US"/>
              <a:t>A20 - Stakeholders</a:t>
            </a:r>
          </a:p>
          <a:p>
            <a:pPr lvl="1"/>
            <a:r>
              <a:rPr lang="en-US"/>
              <a:t>A21 - Change Control Board</a:t>
            </a:r>
          </a:p>
          <a:p>
            <a:pPr lvl="1"/>
            <a:r>
              <a:rPr lang="en-US"/>
              <a:t>A22 - Change proposed</a:t>
            </a:r>
          </a:p>
          <a:p>
            <a:pPr lvl="1"/>
            <a:r>
              <a:rPr lang="en-US"/>
              <a:t>A23 - Version number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473383-3E53-0769-9078-0F4EFFA4FCC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" smtClean="0"/>
              <a:pPr lvl="0"/>
              <a:t>14</a:t>
            </a:fld>
            <a:endParaRPr lang="en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F1217F9B-3573-FFD9-2228-B5E66E627204}"/>
              </a:ext>
            </a:extLst>
          </p:cNvPr>
          <p:cNvSpPr txBox="1">
            <a:spLocks/>
          </p:cNvSpPr>
          <p:nvPr/>
        </p:nvSpPr>
        <p:spPr>
          <a:xfrm>
            <a:off x="4252315" y="1428245"/>
            <a:ext cx="47688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1">
              <a:spcBef>
                <a:spcPts val="0"/>
              </a:spcBef>
              <a:spcAft>
                <a:spcPts val="600"/>
              </a:spcAft>
            </a:pPr>
            <a:r>
              <a:rPr lang="en-US"/>
              <a:t>A24 - Approval date</a:t>
            </a:r>
          </a:p>
          <a:p>
            <a:pPr lvl="1">
              <a:spcBef>
                <a:spcPts val="0"/>
              </a:spcBef>
              <a:spcAft>
                <a:spcPts val="600"/>
              </a:spcAft>
            </a:pPr>
            <a:r>
              <a:rPr lang="en-US"/>
              <a:t>A25 - Date of last change</a:t>
            </a:r>
          </a:p>
          <a:p>
            <a:pPr lvl="1">
              <a:spcBef>
                <a:spcPts val="0"/>
              </a:spcBef>
              <a:spcAft>
                <a:spcPts val="600"/>
              </a:spcAft>
            </a:pPr>
            <a:r>
              <a:rPr lang="en-US"/>
              <a:t>A26 - Stability / Volatility</a:t>
            </a:r>
          </a:p>
          <a:p>
            <a:pPr lvl="1">
              <a:spcBef>
                <a:spcPts val="0"/>
              </a:spcBef>
              <a:spcAft>
                <a:spcPts val="600"/>
              </a:spcAft>
            </a:pPr>
            <a:r>
              <a:rPr lang="en-US"/>
              <a:t>A27 - Responsible person</a:t>
            </a:r>
          </a:p>
          <a:p>
            <a:pPr lvl="1">
              <a:spcBef>
                <a:spcPts val="0"/>
              </a:spcBef>
              <a:spcAft>
                <a:spcPts val="600"/>
              </a:spcAft>
            </a:pPr>
            <a:r>
              <a:rPr lang="en-US"/>
              <a:t>A28 - Need or requirement Verification status</a:t>
            </a:r>
          </a:p>
          <a:p>
            <a:pPr lvl="1">
              <a:spcBef>
                <a:spcPts val="0"/>
              </a:spcBef>
              <a:spcAft>
                <a:spcPts val="600"/>
              </a:spcAft>
            </a:pPr>
            <a:r>
              <a:rPr lang="en-US"/>
              <a:t>A29 - Need or requirement Validation status</a:t>
            </a:r>
          </a:p>
          <a:p>
            <a:pPr lvl="1">
              <a:spcBef>
                <a:spcPts val="0"/>
              </a:spcBef>
              <a:spcAft>
                <a:spcPts val="600"/>
              </a:spcAft>
            </a:pPr>
            <a:r>
              <a:rPr lang="en-US"/>
              <a:t>A30 - Status of the need or requirement</a:t>
            </a:r>
          </a:p>
          <a:p>
            <a:pPr lvl="1">
              <a:spcBef>
                <a:spcPts val="0"/>
              </a:spcBef>
              <a:spcAft>
                <a:spcPts val="600"/>
              </a:spcAft>
            </a:pPr>
            <a:r>
              <a:rPr lang="en-US"/>
              <a:t>A31 - Status (of implementation)</a:t>
            </a:r>
          </a:p>
          <a:p>
            <a:pPr lvl="1">
              <a:spcBef>
                <a:spcPts val="0"/>
              </a:spcBef>
              <a:spcAft>
                <a:spcPts val="600"/>
              </a:spcAft>
            </a:pPr>
            <a:r>
              <a:rPr lang="en-US"/>
              <a:t>A32 - Trace to Interface definition</a:t>
            </a:r>
          </a:p>
        </p:txBody>
      </p:sp>
    </p:spTree>
    <p:extLst>
      <p:ext uri="{BB962C8B-B14F-4D97-AF65-F5344CB8AC3E}">
        <p14:creationId xmlns:p14="http://schemas.microsoft.com/office/powerpoint/2010/main" val="28187872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5F47B2-117A-9952-7A62-40BF214BF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Attributes for Requirements (4)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EC764F-3EDE-6D91-1E58-593B8B0512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4295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/>
              <a:t>A33 - Trace to dependent peer requirements</a:t>
            </a:r>
          </a:p>
          <a:p>
            <a:pPr marL="74295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/>
              <a:t>A34 - Priority</a:t>
            </a:r>
          </a:p>
          <a:p>
            <a:pPr marL="74295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/>
              <a:t>A35 - Criticality or essentiality</a:t>
            </a:r>
          </a:p>
          <a:p>
            <a:pPr marL="74295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/>
              <a:t>A36 - Risk of implementation</a:t>
            </a:r>
          </a:p>
          <a:p>
            <a:pPr marL="74295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/>
              <a:t>A37 - Risk (mitigation)</a:t>
            </a:r>
          </a:p>
          <a:p>
            <a:pPr marL="74295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/>
              <a:t>A38 - Key driving need or requirement</a:t>
            </a:r>
          </a:p>
          <a:p>
            <a:pPr marL="74295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/>
              <a:t>A39 - Additional comments</a:t>
            </a:r>
          </a:p>
          <a:p>
            <a:pPr marL="74295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/>
              <a:t>A40 - Type / Category</a:t>
            </a:r>
          </a:p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473383-3E53-0769-9078-0F4EFFA4FCC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7516395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1D471-F578-75A9-2352-E20D5F4BFC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Attributes for Requirements (5)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1EEE1A-9BEB-A48F-5E37-A89BA74C7C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4260300" cy="3416400"/>
          </a:xfrm>
        </p:spPr>
        <p:txBody>
          <a:bodyPr/>
          <a:lstStyle/>
          <a:p>
            <a:r>
              <a:rPr lang="en-US"/>
              <a:t>Attributes to show applicability and enable reuse </a:t>
            </a:r>
          </a:p>
          <a:p>
            <a:pPr lvl="1"/>
            <a:r>
              <a:rPr lang="en-US"/>
              <a:t>A41 - Applicability</a:t>
            </a:r>
          </a:p>
          <a:p>
            <a:pPr lvl="1"/>
            <a:r>
              <a:rPr lang="en-US"/>
              <a:t>A42 - Region</a:t>
            </a:r>
          </a:p>
          <a:p>
            <a:pPr lvl="1"/>
            <a:r>
              <a:rPr lang="en-US"/>
              <a:t>A43 - Country</a:t>
            </a:r>
          </a:p>
          <a:p>
            <a:pPr lvl="1"/>
            <a:r>
              <a:rPr lang="en-US"/>
              <a:t>A44 - State  / Province</a:t>
            </a:r>
          </a:p>
          <a:p>
            <a:pPr lvl="1"/>
            <a:r>
              <a:rPr lang="en-US"/>
              <a:t>A45 - Market segment</a:t>
            </a:r>
          </a:p>
          <a:p>
            <a:pPr lvl="1"/>
            <a:r>
              <a:rPr lang="en-US"/>
              <a:t>A46 - Business unit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906BED-D3C4-ABA4-2703-03657E35E64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" smtClean="0"/>
              <a:pPr lvl="0"/>
              <a:t>16</a:t>
            </a:fld>
            <a:endParaRPr lang="en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68B3303-ACCF-0621-FBA4-12BBC9E76776}"/>
              </a:ext>
            </a:extLst>
          </p:cNvPr>
          <p:cNvSpPr txBox="1">
            <a:spLocks/>
          </p:cNvSpPr>
          <p:nvPr/>
        </p:nvSpPr>
        <p:spPr>
          <a:xfrm>
            <a:off x="4572000" y="1152475"/>
            <a:ext cx="42603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Attributes to aid in product line management</a:t>
            </a:r>
          </a:p>
          <a:p>
            <a:pPr lvl="1"/>
            <a:r>
              <a:rPr lang="en-US"/>
              <a:t>A47 - Product line</a:t>
            </a:r>
          </a:p>
          <a:p>
            <a:pPr lvl="1"/>
            <a:r>
              <a:rPr lang="en-US"/>
              <a:t>A48 - Product line common needs and requirements</a:t>
            </a:r>
          </a:p>
          <a:p>
            <a:pPr lvl="1"/>
            <a:r>
              <a:rPr lang="en-US"/>
              <a:t>A49 - Product line variant needs and requirements</a:t>
            </a:r>
          </a:p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826362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22"/>
          <p:cNvPicPr preferRelativeResize="0"/>
          <p:nvPr/>
        </p:nvPicPr>
        <p:blipFill rotWithShape="1">
          <a:blip r:embed="rId3">
            <a:alphaModFix/>
          </a:blip>
          <a:srcRect t="8373" b="3760"/>
          <a:stretch/>
        </p:blipFill>
        <p:spPr>
          <a:xfrm>
            <a:off x="464446" y="707136"/>
            <a:ext cx="7999448" cy="393344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8FA491C-42EF-6D45-9EC2-EF8976EE3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52" y="51550"/>
            <a:ext cx="8520600" cy="572700"/>
          </a:xfrm>
        </p:spPr>
        <p:txBody>
          <a:bodyPr/>
          <a:lstStyle/>
          <a:p>
            <a:r>
              <a:rPr lang="en-US"/>
              <a:t>Attributes example from IBM Jazz</a:t>
            </a:r>
          </a:p>
        </p:txBody>
      </p:sp>
    </p:spTree>
    <p:extLst>
      <p:ext uri="{BB962C8B-B14F-4D97-AF65-F5344CB8AC3E}">
        <p14:creationId xmlns:p14="http://schemas.microsoft.com/office/powerpoint/2010/main" val="19331800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FA491C-42EF-6D45-9EC2-EF8976EE3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52" y="44055"/>
            <a:ext cx="8520600" cy="572700"/>
          </a:xfrm>
        </p:spPr>
        <p:txBody>
          <a:bodyPr/>
          <a:lstStyle/>
          <a:p>
            <a:r>
              <a:rPr lang="en-US"/>
              <a:t>Requirements Example from IBM Jazz</a:t>
            </a:r>
          </a:p>
        </p:txBody>
      </p:sp>
      <p:pic>
        <p:nvPicPr>
          <p:cNvPr id="7" name="Google Shape;81;p17">
            <a:extLst>
              <a:ext uri="{FF2B5EF4-FFF2-40B4-BE49-F238E27FC236}">
                <a16:creationId xmlns:a16="http://schemas.microsoft.com/office/drawing/2014/main" id="{171F9F55-6AE7-F04D-8DE3-7966790E9AA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8373" b="3760"/>
          <a:stretch/>
        </p:blipFill>
        <p:spPr>
          <a:xfrm>
            <a:off x="950976" y="797177"/>
            <a:ext cx="7132323" cy="38755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7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Exercise 5.1</a:t>
            </a:r>
            <a:endParaRPr b="1" dirty="0"/>
          </a:p>
        </p:txBody>
      </p:sp>
      <p:sp>
        <p:nvSpPr>
          <p:cNvPr id="303" name="Google Shape;303;p7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800" dirty="0"/>
              <a:t>For your </a:t>
            </a:r>
            <a:r>
              <a:rPr lang="en-US" dirty="0"/>
              <a:t>SOI</a:t>
            </a:r>
            <a:r>
              <a:rPr lang="en-US" sz="1800" dirty="0"/>
              <a:t>,</a:t>
            </a:r>
          </a:p>
          <a:p>
            <a:pPr marL="1143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800" dirty="0"/>
          </a:p>
          <a:p>
            <a:pPr indent="-342900">
              <a:buSzPts val="1800"/>
              <a:buFont typeface="Arial"/>
              <a:buAutoNum type="arabicPeriod"/>
            </a:pPr>
            <a:r>
              <a:rPr lang="en-IN" sz="1800" dirty="0"/>
              <a:t>Pick a few Software Requirements already identified, and discuss the following:</a:t>
            </a:r>
          </a:p>
          <a:p>
            <a:pPr lvl="1" indent="-342900">
              <a:buSzPts val="1800"/>
              <a:buFont typeface="+mj-lt"/>
              <a:buAutoNum type="alphaLcParenR"/>
            </a:pPr>
            <a:r>
              <a:rPr lang="en-IN" dirty="0"/>
              <a:t>Define various attributes for SW Requirements</a:t>
            </a:r>
          </a:p>
          <a:p>
            <a:pPr lvl="1" indent="-342900">
              <a:buSzPts val="1800"/>
              <a:buFont typeface="+mj-lt"/>
              <a:buAutoNum type="alphaLcParenR"/>
            </a:pPr>
            <a:r>
              <a:rPr lang="en-IN" dirty="0"/>
              <a:t>Fill out the attributes for those </a:t>
            </a:r>
            <a:r>
              <a:rPr lang="en-IN"/>
              <a:t>SW Requirements</a:t>
            </a:r>
            <a:endParaRPr lang="en-IN" dirty="0"/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endParaRPr sz="1800" dirty="0"/>
          </a:p>
          <a:p>
            <a:pPr marL="45720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800" dirty="0"/>
          </a:p>
        </p:txBody>
      </p:sp>
      <p:sp>
        <p:nvSpPr>
          <p:cNvPr id="304" name="Google Shape;304;p7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30395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IN"/>
              <a:t>Outline</a:t>
            </a:r>
          </a:p>
        </p:txBody>
      </p:sp>
      <p:sp>
        <p:nvSpPr>
          <p:cNvPr id="75" name="Google Shape;75;p16"/>
          <p:cNvSpPr txBox="1"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IN"/>
              <a:t>Managing and Communicating System Requirements</a:t>
            </a:r>
          </a:p>
          <a:p>
            <a:pPr>
              <a:lnSpc>
                <a:spcPct val="150000"/>
              </a:lnSpc>
            </a:pPr>
            <a:r>
              <a:rPr lang="en-IN"/>
              <a:t>Systems Engineering Tool</a:t>
            </a:r>
          </a:p>
          <a:p>
            <a:pPr>
              <a:lnSpc>
                <a:spcPct val="150000"/>
              </a:lnSpc>
            </a:pPr>
            <a:r>
              <a:rPr lang="en-IN"/>
              <a:t>Requirements Allocation / Hierarchy</a:t>
            </a:r>
          </a:p>
          <a:p>
            <a:pPr>
              <a:lnSpc>
                <a:spcPct val="150000"/>
              </a:lnSpc>
            </a:pPr>
            <a:r>
              <a:rPr lang="en-IN"/>
              <a:t>Verification and Validation</a:t>
            </a:r>
          </a:p>
        </p:txBody>
      </p:sp>
      <p:sp>
        <p:nvSpPr>
          <p:cNvPr id="76" name="Google Shape;76;p16"/>
          <p:cNvSpPr txBox="1"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" smtClean="0"/>
              <a:pPr lvl="0"/>
              <a:t>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546557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Systems Engineering Tool</a:t>
            </a:r>
            <a:endParaRPr/>
          </a:p>
        </p:txBody>
      </p:sp>
      <p:sp>
        <p:nvSpPr>
          <p:cNvPr id="247" name="Google Shape;247;p3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119915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6A86EB6-86FC-5939-3A09-78CE66FF8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Desirable features of an SE tool (1)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AD6844D-16BB-146B-26EF-C8A40495EE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4260300" cy="3416400"/>
          </a:xfrm>
        </p:spPr>
        <p:txBody>
          <a:bodyPr/>
          <a:lstStyle/>
          <a:p>
            <a:r>
              <a:rPr lang="en-US"/>
              <a:t>Functionality</a:t>
            </a:r>
          </a:p>
          <a:p>
            <a:pPr lvl="1">
              <a:spcBef>
                <a:spcPts val="600"/>
              </a:spcBef>
            </a:pPr>
            <a:r>
              <a:rPr lang="en-US"/>
              <a:t>Needs and requirements quality</a:t>
            </a:r>
          </a:p>
          <a:p>
            <a:pPr lvl="1">
              <a:spcBef>
                <a:spcPts val="600"/>
              </a:spcBef>
            </a:pPr>
            <a:r>
              <a:rPr lang="en-US"/>
              <a:t>Grammatical structure of needs and requirements</a:t>
            </a:r>
          </a:p>
          <a:p>
            <a:pPr lvl="1">
              <a:spcBef>
                <a:spcPts val="600"/>
              </a:spcBef>
            </a:pPr>
            <a:r>
              <a:rPr lang="en-US"/>
              <a:t>Allocation, budgeting, and traceability</a:t>
            </a:r>
          </a:p>
          <a:p>
            <a:pPr lvl="1">
              <a:spcBef>
                <a:spcPts val="600"/>
              </a:spcBef>
            </a:pPr>
            <a:r>
              <a:rPr lang="en-US"/>
              <a:t>Interface management</a:t>
            </a:r>
          </a:p>
          <a:p>
            <a:pPr lvl="1">
              <a:spcBef>
                <a:spcPts val="600"/>
              </a:spcBef>
            </a:pPr>
            <a:r>
              <a:rPr lang="en-US"/>
              <a:t>Dependencies between artifacts and work products and their underlying data and information</a:t>
            </a:r>
          </a:p>
          <a:p>
            <a:pPr lvl="1">
              <a:spcBef>
                <a:spcPts val="600"/>
              </a:spcBef>
            </a:pPr>
            <a:r>
              <a:rPr lang="en-US"/>
              <a:t>Impact assessment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145995D-76C9-83FA-87F7-1827C18EEA5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" smtClean="0"/>
              <a:pPr lvl="0"/>
              <a:t>21</a:t>
            </a:fld>
            <a:endParaRPr lang="en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CD0FCF0C-F61F-628D-0FF3-528B20967BB5}"/>
              </a:ext>
            </a:extLst>
          </p:cNvPr>
          <p:cNvSpPr txBox="1">
            <a:spLocks/>
          </p:cNvSpPr>
          <p:nvPr/>
        </p:nvSpPr>
        <p:spPr>
          <a:xfrm>
            <a:off x="4471994" y="1413730"/>
            <a:ext cx="42603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1">
              <a:spcBef>
                <a:spcPts val="600"/>
              </a:spcBef>
            </a:pPr>
            <a:r>
              <a:rPr lang="en-US"/>
              <a:t>Ontology</a:t>
            </a:r>
          </a:p>
          <a:p>
            <a:pPr lvl="1">
              <a:spcBef>
                <a:spcPts val="600"/>
              </a:spcBef>
            </a:pPr>
            <a:r>
              <a:rPr lang="en-US"/>
              <a:t>Schema</a:t>
            </a:r>
          </a:p>
          <a:p>
            <a:pPr lvl="1">
              <a:spcBef>
                <a:spcPts val="600"/>
              </a:spcBef>
            </a:pPr>
            <a:r>
              <a:rPr lang="en-US"/>
              <a:t>Embedded Objects</a:t>
            </a:r>
          </a:p>
          <a:p>
            <a:pPr lvl="1">
              <a:spcBef>
                <a:spcPts val="600"/>
              </a:spcBef>
            </a:pPr>
            <a:r>
              <a:rPr lang="en-US"/>
              <a:t>Diagrams and drawings</a:t>
            </a:r>
          </a:p>
          <a:p>
            <a:pPr lvl="1">
              <a:spcBef>
                <a:spcPts val="600"/>
              </a:spcBef>
            </a:pPr>
            <a:r>
              <a:rPr lang="en-US"/>
              <a:t>Modeling</a:t>
            </a:r>
          </a:p>
          <a:p>
            <a:pPr lvl="1">
              <a:spcBef>
                <a:spcPts val="600"/>
              </a:spcBef>
            </a:pPr>
            <a:r>
              <a:rPr lang="en-US"/>
              <a:t>Reusability</a:t>
            </a:r>
          </a:p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00229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F2C21-87B2-DADC-AB59-2FFE19534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Desirable features of an SE tool (2)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2C2A76-0C36-7574-5544-3E75E01A95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4202243" cy="3416400"/>
          </a:xfrm>
        </p:spPr>
        <p:txBody>
          <a:bodyPr/>
          <a:lstStyle/>
          <a:p>
            <a:r>
              <a:rPr lang="en-US"/>
              <a:t>Tool attributes</a:t>
            </a:r>
          </a:p>
          <a:p>
            <a:pPr lvl="1">
              <a:spcBef>
                <a:spcPts val="600"/>
              </a:spcBef>
            </a:pPr>
            <a:r>
              <a:rPr lang="en-US"/>
              <a:t>Tailorable</a:t>
            </a:r>
          </a:p>
          <a:p>
            <a:pPr lvl="1">
              <a:spcBef>
                <a:spcPts val="600"/>
              </a:spcBef>
            </a:pPr>
            <a:r>
              <a:rPr lang="en-US"/>
              <a:t>Configuration / Customization</a:t>
            </a:r>
          </a:p>
          <a:p>
            <a:pPr lvl="1">
              <a:spcBef>
                <a:spcPts val="600"/>
              </a:spcBef>
            </a:pPr>
            <a:r>
              <a:rPr lang="en-US"/>
              <a:t>Learnability / Usability</a:t>
            </a:r>
          </a:p>
          <a:p>
            <a:pPr lvl="1">
              <a:spcBef>
                <a:spcPts val="600"/>
              </a:spcBef>
            </a:pPr>
            <a:r>
              <a:rPr lang="en-US"/>
              <a:t>Security</a:t>
            </a:r>
          </a:p>
          <a:p>
            <a:pPr lvl="1">
              <a:spcBef>
                <a:spcPts val="600"/>
              </a:spcBef>
            </a:pPr>
            <a:r>
              <a:rPr lang="en-US"/>
              <a:t>Accessibility (devices / location)</a:t>
            </a:r>
          </a:p>
          <a:p>
            <a:pPr lvl="1">
              <a:spcBef>
                <a:spcPts val="600"/>
              </a:spcBef>
            </a:pPr>
            <a:r>
              <a:rPr lang="en-US"/>
              <a:t>Online version Offline modes</a:t>
            </a:r>
          </a:p>
          <a:p>
            <a:pPr lvl="1">
              <a:spcBef>
                <a:spcPts val="600"/>
              </a:spcBef>
            </a:pPr>
            <a:r>
              <a:rPr lang="en-US"/>
              <a:t>Concurrent access</a:t>
            </a:r>
          </a:p>
          <a:p>
            <a:pPr lvl="1">
              <a:spcBef>
                <a:spcPts val="600"/>
              </a:spcBef>
            </a:pPr>
            <a:r>
              <a:rPr lang="en-US"/>
              <a:t>Performance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BD2F89-DE95-295E-5531-635B237EDEC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" smtClean="0"/>
              <a:pPr lvl="0"/>
              <a:t>22</a:t>
            </a:fld>
            <a:endParaRPr lang="en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DAB0812C-A2B6-FCB0-D991-2E7EFDD39E16}"/>
              </a:ext>
            </a:extLst>
          </p:cNvPr>
          <p:cNvSpPr txBox="1">
            <a:spLocks/>
          </p:cNvSpPr>
          <p:nvPr/>
        </p:nvSpPr>
        <p:spPr>
          <a:xfrm>
            <a:off x="4390215" y="1101675"/>
            <a:ext cx="42022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1">
              <a:spcBef>
                <a:spcPts val="600"/>
              </a:spcBef>
            </a:pPr>
            <a:endParaRPr lang="en-US"/>
          </a:p>
          <a:p>
            <a:pPr lvl="1">
              <a:spcBef>
                <a:spcPts val="600"/>
              </a:spcBef>
            </a:pPr>
            <a:r>
              <a:rPr lang="en-US"/>
              <a:t>Collaboration</a:t>
            </a:r>
          </a:p>
          <a:p>
            <a:pPr lvl="1">
              <a:spcBef>
                <a:spcPts val="600"/>
              </a:spcBef>
            </a:pPr>
            <a:r>
              <a:rPr lang="en-US"/>
              <a:t>Tool integration - needs and requirements</a:t>
            </a:r>
          </a:p>
          <a:p>
            <a:pPr lvl="1">
              <a:spcBef>
                <a:spcPts val="600"/>
              </a:spcBef>
            </a:pPr>
            <a:r>
              <a:rPr lang="en-US"/>
              <a:t>Interoperability/tool integration - data sharing</a:t>
            </a:r>
          </a:p>
          <a:p>
            <a:pPr lvl="1">
              <a:spcBef>
                <a:spcPts val="600"/>
              </a:spcBef>
            </a:pPr>
            <a:r>
              <a:rPr lang="en-US"/>
              <a:t>Sharing of Data - external</a:t>
            </a:r>
          </a:p>
          <a:p>
            <a:pPr lvl="1">
              <a:spcBef>
                <a:spcPts val="600"/>
              </a:spcBef>
            </a:pPr>
            <a:r>
              <a:rPr lang="en-US"/>
              <a:t>Storage location</a:t>
            </a:r>
          </a:p>
          <a:p>
            <a:pPr lvl="1">
              <a:spcBef>
                <a:spcPts val="600"/>
              </a:spcBef>
            </a:pPr>
            <a:r>
              <a:rPr lang="en-US"/>
              <a:t>Scalability / extendibility</a:t>
            </a:r>
          </a:p>
          <a:p>
            <a:pPr lvl="1">
              <a:spcBef>
                <a:spcPts val="600"/>
              </a:spcBef>
            </a:pPr>
            <a:r>
              <a:rPr lang="en-US"/>
              <a:t>Archive/Backup/Long term availability</a:t>
            </a:r>
          </a:p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339686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D62CC7-BA4E-9A68-8BB8-3AB139254D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Desirable features of an SE tool (3)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5AE482-647A-FE10-03BF-A1DDD0E24F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Management and Reporting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/>
              <a:t>Attributes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/>
              <a:t>Measures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/>
              <a:t>Reports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/>
              <a:t>Metrics/dashboards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/>
              <a:t>Notifications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/>
              <a:t>Project management work products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/>
              <a:t>Lifecycle support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/>
              <a:t>Workflow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/>
              <a:t>CM</a:t>
            </a:r>
          </a:p>
          <a:p>
            <a:pPr>
              <a:lnSpc>
                <a:spcPct val="100000"/>
              </a:lnSpc>
            </a:pPr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A9BE32-6A43-4AFB-5E17-7F28B0A495A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" smtClean="0"/>
              <a:pPr lvl="0"/>
              <a:t>23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6310917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401DE-3F34-AAC3-92E5-696AA49016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Desirable features of an SE tool (4)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206E4F-15EC-C2D1-742C-242E1F912E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/>
              <a:t>General Considerations</a:t>
            </a:r>
          </a:p>
          <a:p>
            <a:pPr lvl="1">
              <a:lnSpc>
                <a:spcPct val="150000"/>
              </a:lnSpc>
            </a:pPr>
            <a:r>
              <a:rPr lang="en-US"/>
              <a:t>Price</a:t>
            </a:r>
          </a:p>
          <a:p>
            <a:pPr lvl="1">
              <a:lnSpc>
                <a:spcPct val="150000"/>
              </a:lnSpc>
            </a:pPr>
            <a:r>
              <a:rPr lang="en-US"/>
              <a:t>Cost of infrastructure to support the use of the SE toolset</a:t>
            </a:r>
          </a:p>
          <a:p>
            <a:pPr lvl="1">
              <a:lnSpc>
                <a:spcPct val="150000"/>
              </a:lnSpc>
            </a:pPr>
            <a:r>
              <a:rPr lang="en-US"/>
              <a:t>Vendor/product maturity</a:t>
            </a:r>
          </a:p>
          <a:p>
            <a:pPr lvl="1">
              <a:lnSpc>
                <a:spcPct val="150000"/>
              </a:lnSpc>
            </a:pPr>
            <a:r>
              <a:rPr lang="en-US"/>
              <a:t>User feedback and satisfaction</a:t>
            </a:r>
          </a:p>
          <a:p>
            <a:pPr>
              <a:lnSpc>
                <a:spcPct val="150000"/>
              </a:lnSpc>
            </a:pPr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D05039-103B-6DE4-4F0A-0B7D5DE9D93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" smtClean="0"/>
              <a:pPr lvl="0"/>
              <a:t>24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7231260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5D7BAB-FECE-7DBA-FE3C-42D013ACD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Traceability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A1609A-8834-237A-B02E-0F68C66979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012296"/>
            <a:ext cx="8520600" cy="34164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IN"/>
              <a:t>Every requirement must be traced back to a source</a:t>
            </a:r>
          </a:p>
          <a:p>
            <a:pPr>
              <a:lnSpc>
                <a:spcPct val="150000"/>
              </a:lnSpc>
            </a:pPr>
            <a:r>
              <a:rPr lang="en-IN"/>
              <a:t>Traceability is bi-directional</a:t>
            </a:r>
          </a:p>
          <a:p>
            <a:pPr>
              <a:lnSpc>
                <a:spcPct val="150000"/>
              </a:lnSpc>
            </a:pPr>
            <a:r>
              <a:rPr lang="en-IN"/>
              <a:t>Significantly enabled by SE Tool</a:t>
            </a:r>
          </a:p>
          <a:p>
            <a:pPr>
              <a:lnSpc>
                <a:spcPct val="150000"/>
              </a:lnSpc>
            </a:pPr>
            <a:r>
              <a:rPr lang="en-IN"/>
              <a:t>Establishing traceability cannot be automated</a:t>
            </a:r>
          </a:p>
          <a:p>
            <a:pPr>
              <a:lnSpc>
                <a:spcPct val="150000"/>
              </a:lnSpc>
            </a:pPr>
            <a:r>
              <a:rPr lang="en-IN"/>
              <a:t>Horizontal Traceability: across the lifecycle, and between peers</a:t>
            </a:r>
          </a:p>
          <a:p>
            <a:pPr>
              <a:lnSpc>
                <a:spcPct val="150000"/>
              </a:lnSpc>
            </a:pPr>
            <a:r>
              <a:rPr lang="en-IN"/>
              <a:t>Vertical Traceability: between levels</a:t>
            </a:r>
          </a:p>
          <a:p>
            <a:pPr>
              <a:lnSpc>
                <a:spcPct val="150000"/>
              </a:lnSpc>
            </a:pPr>
            <a:r>
              <a:rPr lang="en-IN"/>
              <a:t>Essential for performing impact analysis resulting from requirements change/modification, insertion, or deletion</a:t>
            </a:r>
          </a:p>
          <a:p>
            <a:pPr>
              <a:lnSpc>
                <a:spcPct val="150000"/>
              </a:lnSpc>
            </a:pPr>
            <a:endParaRPr lang="en-I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90F9869-327F-4584-4050-A4794E345CE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677004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Requirements Allocation / Hierarchy</a:t>
            </a:r>
            <a:endParaRPr/>
          </a:p>
        </p:txBody>
      </p:sp>
      <p:sp>
        <p:nvSpPr>
          <p:cNvPr id="247" name="Google Shape;247;p3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09306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D69E4F-2B84-3042-9505-6D1C5707F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Requirements Hierarchy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1365CDD-DF95-FA4E-9F76-6D676CFBB8E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27</a:t>
            </a:fld>
            <a:endParaRPr lang="e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3DA274-CB0D-B549-9B67-C88989A233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4246"/>
          <a:stretch/>
        </p:blipFill>
        <p:spPr>
          <a:xfrm>
            <a:off x="856016" y="1358434"/>
            <a:ext cx="7431968" cy="202339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21CE31F-76D1-CE4D-BCCF-7DE15B6C15E8}"/>
              </a:ext>
            </a:extLst>
          </p:cNvPr>
          <p:cNvSpPr txBox="1"/>
          <p:nvPr/>
        </p:nvSpPr>
        <p:spPr>
          <a:xfrm>
            <a:off x="6178640" y="4498806"/>
            <a:ext cx="29482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i="1"/>
              <a:t>Source: ”Systems Engineering Practices”, Ian </a:t>
            </a:r>
            <a:r>
              <a:rPr lang="en-US" sz="800" i="1" err="1"/>
              <a:t>Faulconbridge</a:t>
            </a:r>
            <a:endParaRPr lang="en-US" sz="800" i="1"/>
          </a:p>
        </p:txBody>
      </p:sp>
    </p:spTree>
    <p:extLst>
      <p:ext uri="{BB962C8B-B14F-4D97-AF65-F5344CB8AC3E}">
        <p14:creationId xmlns:p14="http://schemas.microsoft.com/office/powerpoint/2010/main" val="18591708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Requirements Traceability</a:t>
            </a:r>
            <a:endParaRPr/>
          </a:p>
        </p:txBody>
      </p:sp>
      <p:sp>
        <p:nvSpPr>
          <p:cNvPr id="247" name="Google Shape;247;p3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262233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C5DB4E-0C0F-BE45-A5DE-C8F589D607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Stakeholder &amp; System Requirements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71736C-61F1-424D-9A53-553773B20F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/>
              <a:t>Elicitation of stakeholder requirements starts in </a:t>
            </a:r>
            <a:r>
              <a:rPr lang="en-US" sz="1600">
                <a:highlight>
                  <a:srgbClr val="FFFF00"/>
                </a:highlight>
              </a:rPr>
              <a:t>Concept Definition</a:t>
            </a:r>
          </a:p>
          <a:p>
            <a:endParaRPr lang="en-US" sz="1600"/>
          </a:p>
          <a:p>
            <a:r>
              <a:rPr lang="en-US" sz="1600"/>
              <a:t>System requirements will be considered in detail during </a:t>
            </a:r>
            <a:r>
              <a:rPr lang="en-US" sz="1600">
                <a:highlight>
                  <a:srgbClr val="FFFF00"/>
                </a:highlight>
              </a:rPr>
              <a:t>System Definition</a:t>
            </a:r>
            <a:r>
              <a:rPr lang="en-US" sz="1600"/>
              <a:t>. </a:t>
            </a:r>
          </a:p>
          <a:p>
            <a:endParaRPr lang="en-US" sz="1600"/>
          </a:p>
          <a:p>
            <a:r>
              <a:rPr lang="en-US" sz="1600"/>
              <a:t>Stakeholder Requirements and System Requirements cannot be considered complete until </a:t>
            </a:r>
            <a:r>
              <a:rPr lang="en-US" sz="1600" i="1">
                <a:highlight>
                  <a:srgbClr val="FFFF00"/>
                </a:highlight>
              </a:rPr>
              <a:t>consistency</a:t>
            </a:r>
            <a:r>
              <a:rPr lang="en-US" sz="1600">
                <a:highlight>
                  <a:srgbClr val="FFFF00"/>
                </a:highlight>
              </a:rPr>
              <a:t> between the two has been achieved, as demonstrated by traceability</a:t>
            </a:r>
            <a:r>
              <a:rPr lang="en-US" sz="1600"/>
              <a:t>, for </a:t>
            </a:r>
            <a:r>
              <a:rPr lang="en-US" sz="1600" i="1"/>
              <a:t>which a number of iterations </a:t>
            </a:r>
            <a:r>
              <a:rPr lang="en-US" sz="1600"/>
              <a:t>may be needed.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C76FE0-682C-1B4F-9E95-54F07327D71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4070657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Managing and Communicating</a:t>
            </a:r>
            <a:br>
              <a:rPr lang="en"/>
            </a:br>
            <a:r>
              <a:rPr lang="en"/>
              <a:t>System Requirements</a:t>
            </a:r>
            <a:endParaRPr/>
          </a:p>
        </p:txBody>
      </p:sp>
      <p:sp>
        <p:nvSpPr>
          <p:cNvPr id="247" name="Google Shape;247;p3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19790-A52F-C94A-A913-F2139C458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Traceability Example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FA8230-407A-61A8-AD11-E3324330A3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358531-624A-1D45-8639-1B289F58D56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30</a:t>
            </a:fld>
            <a:endParaRPr lang="en"/>
          </a:p>
        </p:txBody>
      </p:sp>
      <p:pic>
        <p:nvPicPr>
          <p:cNvPr id="6" name="Google Shape;140;p26">
            <a:extLst>
              <a:ext uri="{FF2B5EF4-FFF2-40B4-BE49-F238E27FC236}">
                <a16:creationId xmlns:a16="http://schemas.microsoft.com/office/drawing/2014/main" id="{1F66B513-AF55-9447-83CE-3AC9616F6D91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t="8372" b="3591"/>
          <a:stretch/>
        </p:blipFill>
        <p:spPr>
          <a:xfrm>
            <a:off x="822960" y="1077973"/>
            <a:ext cx="7498080" cy="360119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673629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19790-A52F-C94A-A913-F2139C458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Traceability Example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3AD8D3-8344-E0DD-FD57-CB80A34180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358531-624A-1D45-8639-1B289F58D56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31</a:t>
            </a:fld>
            <a:endParaRPr lang="en"/>
          </a:p>
        </p:txBody>
      </p:sp>
      <p:pic>
        <p:nvPicPr>
          <p:cNvPr id="5" name="Google Shape;148;p27">
            <a:extLst>
              <a:ext uri="{FF2B5EF4-FFF2-40B4-BE49-F238E27FC236}">
                <a16:creationId xmlns:a16="http://schemas.microsoft.com/office/drawing/2014/main" id="{A40F0519-B8A2-B344-9D82-5988CCF8D737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t="20516" b="3422"/>
          <a:stretch/>
        </p:blipFill>
        <p:spPr>
          <a:xfrm>
            <a:off x="594358" y="1017725"/>
            <a:ext cx="7955283" cy="368045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714670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19790-A52F-C94A-A913-F2139C458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Allocation Example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B3D7D7-B666-B706-FE71-3CB97B1B5C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358531-624A-1D45-8639-1B289F58D56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32</a:t>
            </a:fld>
            <a:endParaRPr lang="en"/>
          </a:p>
        </p:txBody>
      </p:sp>
      <p:pic>
        <p:nvPicPr>
          <p:cNvPr id="6" name="Google Shape;166;p30">
            <a:extLst>
              <a:ext uri="{FF2B5EF4-FFF2-40B4-BE49-F238E27FC236}">
                <a16:creationId xmlns:a16="http://schemas.microsoft.com/office/drawing/2014/main" id="{1367F1A0-2505-7A42-BAA2-9563586408B5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t="8345" b="3626"/>
          <a:stretch/>
        </p:blipFill>
        <p:spPr>
          <a:xfrm>
            <a:off x="1170437" y="1017725"/>
            <a:ext cx="6803126" cy="354025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509839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232F8-4D62-0B45-A1F2-E67A2BFC91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02971"/>
            <a:ext cx="8520600" cy="572700"/>
          </a:xfrm>
        </p:spPr>
        <p:txBody>
          <a:bodyPr/>
          <a:lstStyle/>
          <a:p>
            <a:r>
              <a:rPr lang="en-US"/>
              <a:t>Requirements Breakdown Example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97D4FE9-D278-9F45-9A11-D940A26F8A2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33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938973-9144-2949-B3AE-20826A5482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6" y="1437337"/>
            <a:ext cx="7949184" cy="306948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14BCE5A-0F9C-7349-92B8-94825BAFB720}"/>
              </a:ext>
            </a:extLst>
          </p:cNvPr>
          <p:cNvSpPr txBox="1"/>
          <p:nvPr/>
        </p:nvSpPr>
        <p:spPr>
          <a:xfrm>
            <a:off x="1743940" y="975672"/>
            <a:ext cx="1377696" cy="4616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/>
              <a:t>Stakeholder Needs / Req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B2E94C-D2D0-8548-882A-2D1B23ABD319}"/>
              </a:ext>
            </a:extLst>
          </p:cNvPr>
          <p:cNvSpPr txBox="1"/>
          <p:nvPr/>
        </p:nvSpPr>
        <p:spPr>
          <a:xfrm>
            <a:off x="3292324" y="978564"/>
            <a:ext cx="1377697" cy="4616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/>
              <a:t>System Requirements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A20AB99-7829-ED4F-8DBD-B8C124E88308}"/>
              </a:ext>
            </a:extLst>
          </p:cNvPr>
          <p:cNvSpPr txBox="1"/>
          <p:nvPr/>
        </p:nvSpPr>
        <p:spPr>
          <a:xfrm>
            <a:off x="4718788" y="975671"/>
            <a:ext cx="2407436" cy="27699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/>
              <a:t>Sub-System Requirements</a:t>
            </a:r>
          </a:p>
        </p:txBody>
      </p:sp>
    </p:spTree>
    <p:extLst>
      <p:ext uri="{BB962C8B-B14F-4D97-AF65-F5344CB8AC3E}">
        <p14:creationId xmlns:p14="http://schemas.microsoft.com/office/powerpoint/2010/main" val="4213549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B1909A-3F83-4C44-B246-4B8279BBE3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Digital Requirement Management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A3D533-2158-2E4B-84CF-F9C282B7D8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Collaborating all the Stakeholders on a Single Platform</a:t>
            </a:r>
          </a:p>
          <a:p>
            <a:pPr>
              <a:lnSpc>
                <a:spcPct val="114999"/>
              </a:lnSpc>
            </a:pPr>
            <a:r>
              <a:rPr lang="en-US">
                <a:solidFill>
                  <a:srgbClr val="595959"/>
                </a:solidFill>
              </a:rPr>
              <a:t>End-End Traceability</a:t>
            </a:r>
          </a:p>
          <a:p>
            <a:pPr>
              <a:lnSpc>
                <a:spcPct val="114999"/>
              </a:lnSpc>
            </a:pPr>
            <a:r>
              <a:rPr lang="en-US">
                <a:solidFill>
                  <a:srgbClr val="595959"/>
                </a:solidFill>
              </a:rPr>
              <a:t>Change Management</a:t>
            </a:r>
          </a:p>
          <a:p>
            <a:pPr>
              <a:lnSpc>
                <a:spcPct val="114999"/>
              </a:lnSpc>
            </a:pPr>
            <a:r>
              <a:rPr lang="en-US">
                <a:solidFill>
                  <a:srgbClr val="595959"/>
                </a:solidFill>
              </a:rPr>
              <a:t>Variant Management </a:t>
            </a:r>
          </a:p>
          <a:p>
            <a:pPr>
              <a:lnSpc>
                <a:spcPct val="114999"/>
              </a:lnSpc>
            </a:pPr>
            <a:r>
              <a:rPr lang="en-US">
                <a:solidFill>
                  <a:srgbClr val="595959"/>
                </a:solidFill>
              </a:rPr>
              <a:t>Quality Management and Baseline with Version Control</a:t>
            </a:r>
          </a:p>
          <a:p>
            <a:pPr>
              <a:lnSpc>
                <a:spcPct val="114999"/>
              </a:lnSpc>
            </a:pPr>
            <a:r>
              <a:rPr lang="en-US">
                <a:solidFill>
                  <a:srgbClr val="595959"/>
                </a:solidFill>
              </a:rPr>
              <a:t>Scalability and Reusability</a:t>
            </a:r>
          </a:p>
          <a:p>
            <a:pPr marL="718820" lvl="1"/>
            <a:endParaRPr lang="en-US"/>
          </a:p>
          <a:p>
            <a:pPr marL="448945" lvl="1" indent="0">
              <a:buNone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D1CEC5-3FA5-D04E-9A39-B22BF68AA92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34</a:t>
            </a:fld>
            <a:endParaRPr lang="en"/>
          </a:p>
        </p:txBody>
      </p:sp>
      <p:pic>
        <p:nvPicPr>
          <p:cNvPr id="6" name="Picture 5" descr="A diagram of a diagram of a system&#10;&#10;Description automatically generated">
            <a:extLst>
              <a:ext uri="{FF2B5EF4-FFF2-40B4-BE49-F238E27FC236}">
                <a16:creationId xmlns:a16="http://schemas.microsoft.com/office/drawing/2014/main" id="{756FACD7-4007-3763-FA2A-A28E9A3086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0875" y="907521"/>
            <a:ext cx="4286250" cy="3286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833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project&#10;&#10;Description automatically generated">
            <a:extLst>
              <a:ext uri="{FF2B5EF4-FFF2-40B4-BE49-F238E27FC236}">
                <a16:creationId xmlns:a16="http://schemas.microsoft.com/office/drawing/2014/main" id="{B1F51C48-DBCC-9E90-9853-EBB7AC0628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6534" y="634808"/>
            <a:ext cx="4910274" cy="257564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FD8FD53-BEF5-6713-0796-44EE11046C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Variant Management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6E807D-D895-BF24-DB28-9CA952CCFB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Reduced Costs</a:t>
            </a:r>
          </a:p>
          <a:p>
            <a:pPr>
              <a:lnSpc>
                <a:spcPct val="114999"/>
              </a:lnSpc>
            </a:pPr>
            <a:r>
              <a:rPr lang="en-US"/>
              <a:t>Better Agility</a:t>
            </a:r>
          </a:p>
          <a:p>
            <a:pPr>
              <a:lnSpc>
                <a:spcPct val="114999"/>
              </a:lnSpc>
            </a:pPr>
            <a:r>
              <a:rPr lang="en-US"/>
              <a:t>Better Efficiency</a:t>
            </a:r>
          </a:p>
          <a:p>
            <a:pPr>
              <a:lnSpc>
                <a:spcPct val="114999"/>
              </a:lnSpc>
            </a:pPr>
            <a:r>
              <a:rPr lang="en-US"/>
              <a:t>Better Traceability</a:t>
            </a:r>
            <a:endParaRPr lang="en-US" err="1"/>
          </a:p>
          <a:p>
            <a:pPr>
              <a:lnSpc>
                <a:spcPct val="114999"/>
              </a:lnSpc>
            </a:pPr>
            <a:r>
              <a:rPr lang="en-US"/>
              <a:t>Better Quality</a:t>
            </a:r>
          </a:p>
          <a:p>
            <a:pPr>
              <a:lnSpc>
                <a:spcPct val="114999"/>
              </a:lnSpc>
            </a:pPr>
            <a:r>
              <a:rPr lang="en-US"/>
              <a:t>Better Reusability </a:t>
            </a:r>
          </a:p>
          <a:p>
            <a:pPr marL="114300" indent="0">
              <a:lnSpc>
                <a:spcPct val="114999"/>
              </a:lnSpc>
              <a:buNone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70A6F8-7BBE-4DF0-D2CD-719BC670A6E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35</a:t>
            </a:fld>
            <a:endParaRPr lang="en"/>
          </a:p>
        </p:txBody>
      </p:sp>
      <p:pic>
        <p:nvPicPr>
          <p:cNvPr id="6" name="Picture 5" descr="A diagram of a lifecycle&#10;&#10;Description automatically generated">
            <a:extLst>
              <a:ext uri="{FF2B5EF4-FFF2-40B4-BE49-F238E27FC236}">
                <a16:creationId xmlns:a16="http://schemas.microsoft.com/office/drawing/2014/main" id="{86437A15-13B4-1A4A-9892-C3BBE5FBE9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6534" y="3171300"/>
            <a:ext cx="5074709" cy="152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493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Model and Workflow</a:t>
            </a:r>
            <a:endParaRPr/>
          </a:p>
        </p:txBody>
      </p:sp>
      <p:sp>
        <p:nvSpPr>
          <p:cNvPr id="247" name="Google Shape;247;p3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692847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C46F77-4E0F-E5CE-7B30-732032456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FF5383-C214-F3E9-3B60-D17D8694F4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06EF5C0-69BA-5349-96AC-BAC842A4373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37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9FF489-EEB2-6145-80A7-6DDD5871CF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496" y="188722"/>
            <a:ext cx="6993382" cy="441565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32AFF4B-7914-0D47-BD30-7237A7EB3105}"/>
              </a:ext>
            </a:extLst>
          </p:cNvPr>
          <p:cNvSpPr txBox="1"/>
          <p:nvPr/>
        </p:nvSpPr>
        <p:spPr>
          <a:xfrm>
            <a:off x="0" y="4370085"/>
            <a:ext cx="2999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/>
              <a:t>Source : Requirements and Architecture within Modelling Context</a:t>
            </a:r>
          </a:p>
          <a:p>
            <a:r>
              <a:rPr lang="en-US" sz="600"/>
              <a:t>This White Paper is an AFIS collective work directed by the MBSE technical Committee (INCOSE)</a:t>
            </a:r>
          </a:p>
        </p:txBody>
      </p:sp>
    </p:spTree>
    <p:extLst>
      <p:ext uri="{BB962C8B-B14F-4D97-AF65-F5344CB8AC3E}">
        <p14:creationId xmlns:p14="http://schemas.microsoft.com/office/powerpoint/2010/main" val="420351409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47C80-C9D5-5149-8FBE-ED9101745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Requirements Management Workflow Example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8832BC-B44A-A2D9-3F49-B44DF64D0B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C99EB9-0CA8-2F46-8FE0-3BDF0BBFDDD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38</a:t>
            </a:fld>
            <a:endParaRPr lang="en"/>
          </a:p>
        </p:txBody>
      </p:sp>
      <p:pic>
        <p:nvPicPr>
          <p:cNvPr id="1026" name="Picture 2" descr="default state diagram">
            <a:extLst>
              <a:ext uri="{FF2B5EF4-FFF2-40B4-BE49-F238E27FC236}">
                <a16:creationId xmlns:a16="http://schemas.microsoft.com/office/drawing/2014/main" id="{2F98645F-CFD8-444D-B769-B8E7A34FCF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8710" y="1231392"/>
            <a:ext cx="5604835" cy="3254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52C569D-F23F-2540-A887-77846D272140}"/>
              </a:ext>
            </a:extLst>
          </p:cNvPr>
          <p:cNvSpPr txBox="1"/>
          <p:nvPr/>
        </p:nvSpPr>
        <p:spPr>
          <a:xfrm>
            <a:off x="85344" y="4492752"/>
            <a:ext cx="78098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Source : IBM</a:t>
            </a:r>
          </a:p>
        </p:txBody>
      </p:sp>
    </p:spTree>
    <p:extLst>
      <p:ext uri="{BB962C8B-B14F-4D97-AF65-F5344CB8AC3E}">
        <p14:creationId xmlns:p14="http://schemas.microsoft.com/office/powerpoint/2010/main" val="183232595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7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  <p:sp>
        <p:nvSpPr>
          <p:cNvPr id="612" name="Google Shape;612;p76"/>
          <p:cNvSpPr/>
          <p:nvPr/>
        </p:nvSpPr>
        <p:spPr>
          <a:xfrm>
            <a:off x="1484724" y="1962150"/>
            <a:ext cx="6084784" cy="159367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  <a:gradFill>
                  <a:gsLst>
                    <a:gs pos="0">
                      <a:srgbClr val="3177EE"/>
                    </a:gs>
                    <a:gs pos="100000">
                      <a:srgbClr val="113D8A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Pacifico"/>
              </a:rPr>
              <a:t>The End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C5DB4E-0C0F-BE45-A5DE-C8F589D607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Requirements Management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71736C-61F1-424D-9A53-553773B20F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25894"/>
            <a:ext cx="4201124" cy="2971162"/>
          </a:xfrm>
        </p:spPr>
        <p:txBody>
          <a:bodyPr/>
          <a:lstStyle/>
          <a:p>
            <a:r>
              <a:rPr lang="en-IN" sz="1400"/>
              <a:t>It is a set of techniques for documenting, analysing, prioritizing, and agreeing on requirements so that engineering teams always have current and approved requirements. </a:t>
            </a:r>
          </a:p>
          <a:p>
            <a:endParaRPr lang="en-IN" sz="1400"/>
          </a:p>
          <a:p>
            <a:r>
              <a:rPr lang="en-IN" sz="1400"/>
              <a:t>Requirements management provides a way to avoid errors by keeping track of changes in requirements and fostering communication with stakeholders from the start of a project throughout the engineering lifecycle.</a:t>
            </a:r>
          </a:p>
          <a:p>
            <a:pPr marL="114300" indent="0">
              <a:buNone/>
            </a:pPr>
            <a:endParaRPr lang="en-IN"/>
          </a:p>
          <a:p>
            <a:pPr marL="114300" indent="0" algn="r">
              <a:buNone/>
            </a:pPr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C76FE0-682C-1B4F-9E95-54F07327D71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" smtClean="0"/>
              <a:pPr lvl="0"/>
              <a:t>4</a:t>
            </a:fld>
            <a:endParaRPr lang="en"/>
          </a:p>
        </p:txBody>
      </p:sp>
      <p:pic>
        <p:nvPicPr>
          <p:cNvPr id="6" name="Picture 5" descr="A diagram of requirements management&#10;&#10;Description automatically generated">
            <a:extLst>
              <a:ext uri="{FF2B5EF4-FFF2-40B4-BE49-F238E27FC236}">
                <a16:creationId xmlns:a16="http://schemas.microsoft.com/office/drawing/2014/main" id="{AE16175E-58FF-0DC3-7670-3F99293EDD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7546" y="1222854"/>
            <a:ext cx="4107490" cy="2804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4931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C5DB4E-0C0F-BE45-A5DE-C8F589D607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Requirements Management Plan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71736C-61F1-424D-9A53-553773B20F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25894"/>
            <a:ext cx="4201124" cy="2971162"/>
          </a:xfrm>
        </p:spPr>
        <p:txBody>
          <a:bodyPr/>
          <a:lstStyle/>
          <a:p>
            <a:endParaRPr lang="en-IN" sz="1400"/>
          </a:p>
          <a:p>
            <a:pPr marL="114300" indent="0">
              <a:buNone/>
            </a:pPr>
            <a:endParaRPr lang="en-IN"/>
          </a:p>
          <a:p>
            <a:pPr marL="114300" indent="0" algn="r">
              <a:buNone/>
            </a:pPr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C76FE0-682C-1B4F-9E95-54F07327D71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" smtClean="0"/>
              <a:pPr lvl="0"/>
              <a:t>5</a:t>
            </a:fld>
            <a:endParaRPr lang="en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A7A83FA2-3DCA-8FDF-FE35-C2E9A78FB2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002" y="1123396"/>
            <a:ext cx="7755047" cy="3426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4009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3997D-AD52-BD4C-9DCC-B674D2C3B1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Requirements Communication</a:t>
            </a:r>
          </a:p>
        </p:txBody>
      </p:sp>
      <p:sp>
        <p:nvSpPr>
          <p:cNvPr id="32770" name="Content Placeholder 2">
            <a:extLst>
              <a:ext uri="{FF2B5EF4-FFF2-40B4-BE49-F238E27FC236}">
                <a16:creationId xmlns:a16="http://schemas.microsoft.com/office/drawing/2014/main" id="{C14536EC-2332-5A41-8B90-BD65384974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Requirements must be documented</a:t>
            </a:r>
          </a:p>
          <a:p>
            <a:pPr lvl="1">
              <a:spcBef>
                <a:spcPts val="0"/>
              </a:spcBef>
              <a:spcAft>
                <a:spcPts val="600"/>
              </a:spcAft>
            </a:pPr>
            <a:r>
              <a:rPr lang="en-US" altLang="en-US"/>
              <a:t>Textual format</a:t>
            </a:r>
          </a:p>
          <a:p>
            <a:pPr lvl="1">
              <a:spcBef>
                <a:spcPts val="0"/>
              </a:spcBef>
              <a:spcAft>
                <a:spcPts val="600"/>
              </a:spcAft>
            </a:pPr>
            <a:r>
              <a:rPr lang="en-US" altLang="en-US"/>
              <a:t>Operational scenarios, use cases, user stories</a:t>
            </a:r>
          </a:p>
          <a:p>
            <a:pPr lvl="1">
              <a:spcBef>
                <a:spcPts val="0"/>
              </a:spcBef>
              <a:spcAft>
                <a:spcPts val="600"/>
              </a:spcAft>
            </a:pPr>
            <a:r>
              <a:rPr lang="en-US" altLang="en-US"/>
              <a:t>Diagrams / models</a:t>
            </a:r>
          </a:p>
          <a:p>
            <a:pPr lvl="1">
              <a:spcBef>
                <a:spcPts val="0"/>
              </a:spcBef>
              <a:spcAft>
                <a:spcPts val="600"/>
              </a:spcAft>
            </a:pPr>
            <a:r>
              <a:rPr lang="en-US" altLang="en-US"/>
              <a:t>Tabular format </a:t>
            </a:r>
          </a:p>
          <a:p>
            <a:r>
              <a:rPr lang="en-US" altLang="en-US"/>
              <a:t>Requirements must be communicated across the system life cycle</a:t>
            </a:r>
          </a:p>
          <a:p>
            <a:pPr lvl="1">
              <a:spcBef>
                <a:spcPts val="0"/>
              </a:spcBef>
              <a:spcAft>
                <a:spcPts val="600"/>
              </a:spcAft>
            </a:pPr>
            <a:r>
              <a:rPr lang="en-US" altLang="en-US"/>
              <a:t>Original/baseline; modified; added; deleted</a:t>
            </a:r>
          </a:p>
          <a:p>
            <a:r>
              <a:rPr lang="en-US" altLang="en-US"/>
              <a:t>Requirements Tools are useful in the managing and communicating requirements</a:t>
            </a:r>
          </a:p>
        </p:txBody>
      </p:sp>
    </p:spTree>
    <p:extLst>
      <p:ext uri="{BB962C8B-B14F-4D97-AF65-F5344CB8AC3E}">
        <p14:creationId xmlns:p14="http://schemas.microsoft.com/office/powerpoint/2010/main" val="639041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27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27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27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277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277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277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277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277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770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0CF329A-B9FA-C63F-0A39-421C62CCA6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4569" y="327721"/>
            <a:ext cx="6314723" cy="4262438"/>
          </a:xfrm>
          <a:prstGeom prst="rect">
            <a:avLst/>
          </a:prstGeom>
          <a:noFill/>
        </p:spPr>
      </p:pic>
      <p:sp>
        <p:nvSpPr>
          <p:cNvPr id="4" name="Slide Number Placeholder 3" hidden="1">
            <a:extLst>
              <a:ext uri="{FF2B5EF4-FFF2-40B4-BE49-F238E27FC236}">
                <a16:creationId xmlns:a16="http://schemas.microsoft.com/office/drawing/2014/main" id="{AE7CBCAA-5A06-DD2E-A533-C71842D6B594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8472458" y="4739417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600"/>
                </a:spcAft>
                <a:buNone/>
              </a:pPr>
              <a:t>7</a:t>
            </a:fld>
            <a:endParaRPr lang="e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B9250B-74C5-2280-2951-663C96256163}"/>
              </a:ext>
            </a:extLst>
          </p:cNvPr>
          <p:cNvSpPr txBox="1"/>
          <p:nvPr/>
        </p:nvSpPr>
        <p:spPr>
          <a:xfrm>
            <a:off x="0" y="0"/>
            <a:ext cx="771449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Flow down (allocation and budgeting) that occurs from one level of the system architecture to another.</a:t>
            </a:r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89629E-4FC6-19F6-1734-F100266FD24D}"/>
              </a:ext>
            </a:extLst>
          </p:cNvPr>
          <p:cNvSpPr txBox="1"/>
          <p:nvPr/>
        </p:nvSpPr>
        <p:spPr>
          <a:xfrm>
            <a:off x="89210" y="4363844"/>
            <a:ext cx="288893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000" dirty="0"/>
              <a:t>Source : </a:t>
            </a:r>
            <a:r>
              <a:rPr lang="en-IN" sz="1000" dirty="0" err="1"/>
              <a:t>NeedsRequirementsmanual</a:t>
            </a:r>
            <a:r>
              <a:rPr lang="en-IN" sz="1000" dirty="0"/>
              <a:t> (INCOSE)</a:t>
            </a:r>
          </a:p>
        </p:txBody>
      </p:sp>
    </p:spTree>
    <p:extLst>
      <p:ext uri="{BB962C8B-B14F-4D97-AF65-F5344CB8AC3E}">
        <p14:creationId xmlns:p14="http://schemas.microsoft.com/office/powerpoint/2010/main" val="40753963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7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pic>
        <p:nvPicPr>
          <p:cNvPr id="5" name="Picture 3">
            <a:extLst>
              <a:ext uri="{FF2B5EF4-FFF2-40B4-BE49-F238E27FC236}">
                <a16:creationId xmlns:a16="http://schemas.microsoft.com/office/drawing/2014/main" id="{FAD07867-F7CD-4B47-BC27-3DC809C983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0655" y="206743"/>
            <a:ext cx="6012185" cy="44663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55024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9FE175-3167-B148-AE75-F40CE9879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Requirements Over Time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8F6BFA-780F-2F43-868B-25DB82D1BB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BD675EE-48EB-A94C-AB3C-7D7730EE3A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669" b="8543"/>
          <a:stretch/>
        </p:blipFill>
        <p:spPr>
          <a:xfrm>
            <a:off x="2001981" y="1017725"/>
            <a:ext cx="5140037" cy="3336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78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1_Theme1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1" id="{87E3E12E-2EDA-1545-AC29-9722C7BC4805}" vid="{68D7B608-62FF-0D47-A2C5-4332E49FDC2E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1A1A0680E8C0649A31F3C04008601F3" ma:contentTypeVersion="17" ma:contentTypeDescription="Create a new document." ma:contentTypeScope="" ma:versionID="2da7b9dfd4d52744a43cc4afd7086d41">
  <xsd:schema xmlns:xsd="http://www.w3.org/2001/XMLSchema" xmlns:xs="http://www.w3.org/2001/XMLSchema" xmlns:p="http://schemas.microsoft.com/office/2006/metadata/properties" xmlns:ns2="1b9b2c49-ddf7-48b6-8ff3-8e6617a13f17" xmlns:ns3="b72f03f6-b631-4817-81ea-f374ff65b457" targetNamespace="http://schemas.microsoft.com/office/2006/metadata/properties" ma:root="true" ma:fieldsID="6746b0c471513f8dff2f8747c83adcd8" ns2:_="" ns3:_="">
    <xsd:import namespace="1b9b2c49-ddf7-48b6-8ff3-8e6617a13f17"/>
    <xsd:import namespace="b72f03f6-b631-4817-81ea-f374ff65b45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ObjectDetectorVersions" minOccurs="0"/>
                <xsd:element ref="ns2:MediaServiceLocation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b9b2c49-ddf7-48b6-8ff3-8e6617a13f1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7" nillable="true" ma:taxonomy="true" ma:internalName="lcf76f155ced4ddcb4097134ff3c332f" ma:taxonomyFieldName="MediaServiceImageTags" ma:displayName="Image Tags" ma:readOnly="false" ma:fieldId="{5cf76f15-5ced-4ddc-b409-7134ff3c332f}" ma:taxonomyMulti="true" ma:sspId="3431afaf-e7ca-4b76-b0d7-fad59336b6b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20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1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bjectDetectorVersions" ma:index="2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Location" ma:index="23" nillable="true" ma:displayName="Location" ma:indexed="true" ma:internalName="MediaServiceLocation" ma:readOnly="true">
      <xsd:simpleType>
        <xsd:restriction base="dms:Text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72f03f6-b631-4817-81ea-f374ff65b457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8" nillable="true" ma:displayName="Taxonomy Catch All Column" ma:hidden="true" ma:list="{5d3b9100-17f4-4c73-af34-9baa84be1912}" ma:internalName="TaxCatchAll" ma:showField="CatchAllData" ma:web="b72f03f6-b631-4817-81ea-f374ff65b45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B03CCA7-23F7-4ED2-88B7-1378D00C18E9}">
  <ds:schemaRefs>
    <ds:schemaRef ds:uri="1b9b2c49-ddf7-48b6-8ff3-8e6617a13f17"/>
    <ds:schemaRef ds:uri="b72f03f6-b631-4817-81ea-f374ff65b457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E0271507-561F-4182-B4DD-EB969A5220C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Theme1</Template>
  <TotalTime>33</TotalTime>
  <Words>1063</Words>
  <Application>Microsoft Office PowerPoint</Application>
  <PresentationFormat>On-screen Show (16:9)</PresentationFormat>
  <Paragraphs>233</Paragraphs>
  <Slides>39</Slides>
  <Notes>13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3" baseType="lpstr">
      <vt:lpstr>Arial</vt:lpstr>
      <vt:lpstr>Open Sans</vt:lpstr>
      <vt:lpstr>Pacifico</vt:lpstr>
      <vt:lpstr>1_Theme1</vt:lpstr>
      <vt:lpstr>Requirements Management</vt:lpstr>
      <vt:lpstr>Outline</vt:lpstr>
      <vt:lpstr>Managing and Communicating System Requirements</vt:lpstr>
      <vt:lpstr>Requirements Management</vt:lpstr>
      <vt:lpstr>Requirements Management Plan</vt:lpstr>
      <vt:lpstr>Requirements Communication</vt:lpstr>
      <vt:lpstr>PowerPoint Presentation</vt:lpstr>
      <vt:lpstr>PowerPoint Presentation</vt:lpstr>
      <vt:lpstr>Requirements Over Time</vt:lpstr>
      <vt:lpstr>Importance of System Requirements</vt:lpstr>
      <vt:lpstr>Requirements Attributes </vt:lpstr>
      <vt:lpstr>Attributes for Requirements (1)</vt:lpstr>
      <vt:lpstr>Attributes for Requirements (2)</vt:lpstr>
      <vt:lpstr>Attributes for Requirements (3)</vt:lpstr>
      <vt:lpstr>Attributes for Requirements (4)</vt:lpstr>
      <vt:lpstr>Attributes for Requirements (5)</vt:lpstr>
      <vt:lpstr>Attributes example from IBM Jazz</vt:lpstr>
      <vt:lpstr>Requirements Example from IBM Jazz</vt:lpstr>
      <vt:lpstr>Exercise 5.1</vt:lpstr>
      <vt:lpstr>Systems Engineering Tool</vt:lpstr>
      <vt:lpstr>Desirable features of an SE tool (1)</vt:lpstr>
      <vt:lpstr>Desirable features of an SE tool (2)</vt:lpstr>
      <vt:lpstr>Desirable features of an SE tool (3)</vt:lpstr>
      <vt:lpstr>Desirable features of an SE tool (4)</vt:lpstr>
      <vt:lpstr>Traceability</vt:lpstr>
      <vt:lpstr>Requirements Allocation / Hierarchy</vt:lpstr>
      <vt:lpstr>Requirements Hierarchy</vt:lpstr>
      <vt:lpstr>Requirements Traceability</vt:lpstr>
      <vt:lpstr>Stakeholder &amp; System Requirements</vt:lpstr>
      <vt:lpstr>Traceability Example</vt:lpstr>
      <vt:lpstr>Traceability Example</vt:lpstr>
      <vt:lpstr>Allocation Example</vt:lpstr>
      <vt:lpstr>Requirements Breakdown Example</vt:lpstr>
      <vt:lpstr>Digital Requirement Management</vt:lpstr>
      <vt:lpstr>Variant Management </vt:lpstr>
      <vt:lpstr>Data Model and Workflow</vt:lpstr>
      <vt:lpstr>PowerPoint Presentation</vt:lpstr>
      <vt:lpstr>Requirements Management Workflow Example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Systems Engineering Overview</dc:title>
  <cp:lastModifiedBy>mudit mittal</cp:lastModifiedBy>
  <cp:revision>2</cp:revision>
  <dcterms:modified xsi:type="dcterms:W3CDTF">2024-12-02T05:41:54Z</dcterms:modified>
</cp:coreProperties>
</file>